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56" r:id="rId3"/>
    <p:sldId id="266" r:id="rId4"/>
    <p:sldId id="257" r:id="rId5"/>
    <p:sldId id="264" r:id="rId6"/>
    <p:sldId id="263" r:id="rId7"/>
    <p:sldId id="262" r:id="rId8"/>
    <p:sldId id="271" r:id="rId9"/>
    <p:sldId id="272" r:id="rId10"/>
    <p:sldId id="273" r:id="rId11"/>
    <p:sldId id="274" r:id="rId12"/>
    <p:sldId id="260" r:id="rId13"/>
    <p:sldId id="276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43B"/>
    <a:srgbClr val="FF2F92"/>
    <a:srgbClr val="00C79D"/>
    <a:srgbClr val="4B88F5"/>
    <a:srgbClr val="FF4CA1"/>
    <a:srgbClr val="B777FF"/>
    <a:srgbClr val="9437FF"/>
    <a:srgbClr val="00D9AB"/>
    <a:srgbClr val="00A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/>
    <p:restoredTop sz="94600"/>
  </p:normalViewPr>
  <p:slideViewPr>
    <p:cSldViewPr snapToGrid="0">
      <p:cViewPr varScale="1">
        <p:scale>
          <a:sx n="78" d="100"/>
          <a:sy n="78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00AB86"/>
        </a:solidFill>
      </dgm:spPr>
      <dgm:t>
        <a:bodyPr/>
        <a:lstStyle/>
        <a:p>
          <a:r>
            <a:rPr lang="nb-NO" b="1" dirty="0"/>
            <a:t>MTKJ</a:t>
          </a:r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070C0942-9AEB-7548-87EC-8BA28907A0C0}">
      <dgm:prSet phldrT="[Tekst]"/>
      <dgm:spPr>
        <a:solidFill>
          <a:srgbClr val="00C79D"/>
        </a:solidFill>
      </dgm:spPr>
      <dgm:t>
        <a:bodyPr/>
        <a:lstStyle/>
        <a:p>
          <a:r>
            <a:rPr lang="nb-NO" dirty="0"/>
            <a:t>Bioteknologi</a:t>
          </a:r>
        </a:p>
      </dgm:t>
    </dgm:pt>
    <dgm:pt modelId="{6344C138-EB12-E245-A274-82870C8EF8DA}" type="parTrans" cxnId="{E0DE8CEF-5F1D-004C-BBC8-FD3091B902AF}">
      <dgm:prSet/>
      <dgm:spPr>
        <a:ln w="50800">
          <a:solidFill>
            <a:srgbClr val="00AB86"/>
          </a:solidFill>
        </a:ln>
      </dgm:spPr>
      <dgm:t>
        <a:bodyPr/>
        <a:lstStyle/>
        <a:p>
          <a:endParaRPr lang="nb-NO"/>
        </a:p>
      </dgm:t>
    </dgm:pt>
    <dgm:pt modelId="{27FB2247-221B-5B49-9157-8285D9358A6B}" type="sibTrans" cxnId="{E0DE8CEF-5F1D-004C-BBC8-FD3091B902AF}">
      <dgm:prSet/>
      <dgm:spPr/>
      <dgm:t>
        <a:bodyPr/>
        <a:lstStyle/>
        <a:p>
          <a:endParaRPr lang="nb-NO"/>
        </a:p>
      </dgm:t>
    </dgm:pt>
    <dgm:pt modelId="{3409E4FE-4FE3-BA4A-B57D-74CB2E9DFB95}">
      <dgm:prSet phldrT="[Tekst]"/>
      <dgm:spPr>
        <a:solidFill>
          <a:srgbClr val="00C79D"/>
        </a:solidFill>
      </dgm:spPr>
      <dgm:t>
        <a:bodyPr/>
        <a:lstStyle/>
        <a:p>
          <a:r>
            <a:rPr lang="nb-NO" dirty="0"/>
            <a:t>Kjemi</a:t>
          </a:r>
        </a:p>
      </dgm:t>
    </dgm:pt>
    <dgm:pt modelId="{2E693346-1788-4A43-9B06-D83F23EECA13}" type="parTrans" cxnId="{4DC8C3F8-33E2-504C-A450-88E86B966FF2}">
      <dgm:prSet/>
      <dgm:spPr>
        <a:ln w="50800">
          <a:solidFill>
            <a:srgbClr val="00AB86"/>
          </a:solidFill>
        </a:ln>
      </dgm:spPr>
      <dgm:t>
        <a:bodyPr/>
        <a:lstStyle/>
        <a:p>
          <a:endParaRPr lang="nb-NO"/>
        </a:p>
      </dgm:t>
    </dgm:pt>
    <dgm:pt modelId="{835853CC-D76C-1A4A-BF05-A5FEFFC394BE}" type="sibTrans" cxnId="{4DC8C3F8-33E2-504C-A450-88E86B966FF2}">
      <dgm:prSet/>
      <dgm:spPr/>
      <dgm:t>
        <a:bodyPr/>
        <a:lstStyle/>
        <a:p>
          <a:endParaRPr lang="nb-NO"/>
        </a:p>
      </dgm:t>
    </dgm:pt>
    <dgm:pt modelId="{1DF9FAF9-61E6-6A42-8569-312482A9821C}">
      <dgm:prSet phldrT="[Tekst]"/>
      <dgm:spPr>
        <a:solidFill>
          <a:srgbClr val="00C79D"/>
        </a:solidFill>
      </dgm:spPr>
      <dgm:t>
        <a:bodyPr/>
        <a:lstStyle/>
        <a:p>
          <a:r>
            <a:rPr lang="nb-NO" dirty="0"/>
            <a:t>Kjemisk prosessteknologi</a:t>
          </a:r>
        </a:p>
      </dgm:t>
    </dgm:pt>
    <dgm:pt modelId="{5C7962D6-21E1-6343-8405-85D3BEA8EB98}" type="parTrans" cxnId="{689D2F7A-A76C-0846-8130-40CD921E3D22}">
      <dgm:prSet/>
      <dgm:spPr>
        <a:solidFill>
          <a:srgbClr val="4B88F5"/>
        </a:solidFill>
        <a:ln w="50800">
          <a:solidFill>
            <a:srgbClr val="00AB86"/>
          </a:solidFill>
        </a:ln>
      </dgm:spPr>
      <dgm:t>
        <a:bodyPr/>
        <a:lstStyle/>
        <a:p>
          <a:endParaRPr lang="nb-NO"/>
        </a:p>
      </dgm:t>
    </dgm:pt>
    <dgm:pt modelId="{0BA041DB-0F78-654E-94E7-033E42E6C577}" type="sibTrans" cxnId="{689D2F7A-A76C-0846-8130-40CD921E3D22}">
      <dgm:prSet/>
      <dgm:spPr/>
      <dgm:t>
        <a:bodyPr/>
        <a:lstStyle/>
        <a:p>
          <a:endParaRPr lang="nb-NO"/>
        </a:p>
      </dgm:t>
    </dgm:pt>
    <dgm:pt modelId="{DC9D1B0C-1DC1-BB42-9F86-182623C5F6B7}">
      <dgm:prSet phldrT="[Tekst]"/>
      <dgm:spPr>
        <a:solidFill>
          <a:srgbClr val="00C79D"/>
        </a:solidFill>
      </dgm:spPr>
      <dgm:t>
        <a:bodyPr/>
        <a:lstStyle/>
        <a:p>
          <a:r>
            <a:rPr lang="nb-NO" b="0" i="0" u="none" dirty="0"/>
            <a:t>Materialkjemi og energiteknologi</a:t>
          </a:r>
          <a:endParaRPr lang="nb-NO" b="0" dirty="0"/>
        </a:p>
      </dgm:t>
    </dgm:pt>
    <dgm:pt modelId="{92057BF1-303E-0542-8C82-CB19486ED67D}" type="parTrans" cxnId="{38AA2B7D-1284-6A41-B010-8C374B8514D8}">
      <dgm:prSet/>
      <dgm:spPr>
        <a:ln w="50800">
          <a:solidFill>
            <a:srgbClr val="00AB86"/>
          </a:solidFill>
        </a:ln>
      </dgm:spPr>
      <dgm:t>
        <a:bodyPr/>
        <a:lstStyle/>
        <a:p>
          <a:endParaRPr lang="nb-NO"/>
        </a:p>
      </dgm:t>
    </dgm:pt>
    <dgm:pt modelId="{4C4DBD73-BCB2-1949-AB0D-0389B3F082AA}" type="sibTrans" cxnId="{38AA2B7D-1284-6A41-B010-8C374B8514D8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2E0F2D71-30F7-F841-972B-20F972D7571B}" type="pres">
      <dgm:prSet presAssocID="{6344C138-EB12-E245-A274-82870C8EF8DA}" presName="conn2-1" presStyleLbl="parChTrans1D2" presStyleIdx="0" presStyleCnt="4"/>
      <dgm:spPr/>
    </dgm:pt>
    <dgm:pt modelId="{BFD5F474-D3AC-214C-9A09-AE11D76E67F7}" type="pres">
      <dgm:prSet presAssocID="{6344C138-EB12-E245-A274-82870C8EF8DA}" presName="connTx" presStyleLbl="parChTrans1D2" presStyleIdx="0" presStyleCnt="4"/>
      <dgm:spPr/>
    </dgm:pt>
    <dgm:pt modelId="{02F09B2D-4BA6-CC42-ABB2-531ECCCA3B86}" type="pres">
      <dgm:prSet presAssocID="{070C0942-9AEB-7548-87EC-8BA28907A0C0}" presName="root2" presStyleCnt="0"/>
      <dgm:spPr/>
    </dgm:pt>
    <dgm:pt modelId="{B662AF57-895E-344C-B28B-1D3B1146FDA1}" type="pres">
      <dgm:prSet presAssocID="{070C0942-9AEB-7548-87EC-8BA28907A0C0}" presName="LevelTwoTextNode" presStyleLbl="node2" presStyleIdx="0" presStyleCnt="4">
        <dgm:presLayoutVars>
          <dgm:chPref val="3"/>
        </dgm:presLayoutVars>
      </dgm:prSet>
      <dgm:spPr/>
    </dgm:pt>
    <dgm:pt modelId="{D4B832D2-716D-CA4D-A73F-9A589B12F059}" type="pres">
      <dgm:prSet presAssocID="{070C0942-9AEB-7548-87EC-8BA28907A0C0}" presName="level3hierChild" presStyleCnt="0"/>
      <dgm:spPr/>
    </dgm:pt>
    <dgm:pt modelId="{0CD981EE-96D3-2C4F-8777-FB39CC8B5AE6}" type="pres">
      <dgm:prSet presAssocID="{2E693346-1788-4A43-9B06-D83F23EECA13}" presName="conn2-1" presStyleLbl="parChTrans1D2" presStyleIdx="1" presStyleCnt="4"/>
      <dgm:spPr/>
    </dgm:pt>
    <dgm:pt modelId="{2550EBAA-0BBE-6243-ACB6-2EE99385C3EE}" type="pres">
      <dgm:prSet presAssocID="{2E693346-1788-4A43-9B06-D83F23EECA13}" presName="connTx" presStyleLbl="parChTrans1D2" presStyleIdx="1" presStyleCnt="4"/>
      <dgm:spPr/>
    </dgm:pt>
    <dgm:pt modelId="{CCC2FF2E-FBD1-374A-AC26-09F5CCCC97D7}" type="pres">
      <dgm:prSet presAssocID="{3409E4FE-4FE3-BA4A-B57D-74CB2E9DFB95}" presName="root2" presStyleCnt="0"/>
      <dgm:spPr/>
    </dgm:pt>
    <dgm:pt modelId="{957B9E4B-A5B1-1549-877A-982B28B698AC}" type="pres">
      <dgm:prSet presAssocID="{3409E4FE-4FE3-BA4A-B57D-74CB2E9DFB95}" presName="LevelTwoTextNode" presStyleLbl="node2" presStyleIdx="1" presStyleCnt="4">
        <dgm:presLayoutVars>
          <dgm:chPref val="3"/>
        </dgm:presLayoutVars>
      </dgm:prSet>
      <dgm:spPr/>
    </dgm:pt>
    <dgm:pt modelId="{2D89C75B-2FB1-BE4F-BC9C-05775F7CA47B}" type="pres">
      <dgm:prSet presAssocID="{3409E4FE-4FE3-BA4A-B57D-74CB2E9DFB95}" presName="level3hierChild" presStyleCnt="0"/>
      <dgm:spPr/>
    </dgm:pt>
    <dgm:pt modelId="{2B905432-840F-4B4E-B630-2226FAC234C1}" type="pres">
      <dgm:prSet presAssocID="{5C7962D6-21E1-6343-8405-85D3BEA8EB98}" presName="conn2-1" presStyleLbl="parChTrans1D2" presStyleIdx="2" presStyleCnt="4"/>
      <dgm:spPr/>
    </dgm:pt>
    <dgm:pt modelId="{B94A592B-8CD6-0341-AF75-5569C5910E56}" type="pres">
      <dgm:prSet presAssocID="{5C7962D6-21E1-6343-8405-85D3BEA8EB98}" presName="connTx" presStyleLbl="parChTrans1D2" presStyleIdx="2" presStyleCnt="4"/>
      <dgm:spPr/>
    </dgm:pt>
    <dgm:pt modelId="{8E95CD6D-C171-0144-8203-1070BA212B79}" type="pres">
      <dgm:prSet presAssocID="{1DF9FAF9-61E6-6A42-8569-312482A9821C}" presName="root2" presStyleCnt="0"/>
      <dgm:spPr/>
    </dgm:pt>
    <dgm:pt modelId="{144DB5DF-5BC3-D84F-ADA9-EB93FA517F01}" type="pres">
      <dgm:prSet presAssocID="{1DF9FAF9-61E6-6A42-8569-312482A9821C}" presName="LevelTwoTextNode" presStyleLbl="node2" presStyleIdx="2" presStyleCnt="4">
        <dgm:presLayoutVars>
          <dgm:chPref val="3"/>
        </dgm:presLayoutVars>
      </dgm:prSet>
      <dgm:spPr/>
    </dgm:pt>
    <dgm:pt modelId="{962ECC00-9085-1849-AD89-05A23ABB5F24}" type="pres">
      <dgm:prSet presAssocID="{1DF9FAF9-61E6-6A42-8569-312482A9821C}" presName="level3hierChild" presStyleCnt="0"/>
      <dgm:spPr/>
    </dgm:pt>
    <dgm:pt modelId="{28F8C8B5-13DA-A14A-B8EF-B9999F03212A}" type="pres">
      <dgm:prSet presAssocID="{92057BF1-303E-0542-8C82-CB19486ED67D}" presName="conn2-1" presStyleLbl="parChTrans1D2" presStyleIdx="3" presStyleCnt="4"/>
      <dgm:spPr/>
    </dgm:pt>
    <dgm:pt modelId="{86B26125-6D5A-F443-B5B9-F84F0E84E5C4}" type="pres">
      <dgm:prSet presAssocID="{92057BF1-303E-0542-8C82-CB19486ED67D}" presName="connTx" presStyleLbl="parChTrans1D2" presStyleIdx="3" presStyleCnt="4"/>
      <dgm:spPr/>
    </dgm:pt>
    <dgm:pt modelId="{B611DD67-C7F1-6748-9B98-4B5D4369B724}" type="pres">
      <dgm:prSet presAssocID="{DC9D1B0C-1DC1-BB42-9F86-182623C5F6B7}" presName="root2" presStyleCnt="0"/>
      <dgm:spPr/>
    </dgm:pt>
    <dgm:pt modelId="{E90B4B25-A19E-9A48-BB0B-3159D9BDBB47}" type="pres">
      <dgm:prSet presAssocID="{DC9D1B0C-1DC1-BB42-9F86-182623C5F6B7}" presName="LevelTwoTextNode" presStyleLbl="node2" presStyleIdx="3" presStyleCnt="4">
        <dgm:presLayoutVars>
          <dgm:chPref val="3"/>
        </dgm:presLayoutVars>
      </dgm:prSet>
      <dgm:spPr/>
    </dgm:pt>
    <dgm:pt modelId="{18F8B1C4-4D08-1A40-BA2C-952F709AB65C}" type="pres">
      <dgm:prSet presAssocID="{DC9D1B0C-1DC1-BB42-9F86-182623C5F6B7}" presName="level3hierChild" presStyleCnt="0"/>
      <dgm:spPr/>
    </dgm:pt>
  </dgm:ptLst>
  <dgm:cxnLst>
    <dgm:cxn modelId="{E314F11B-66FC-A34D-9B8F-5EB781ADCDE6}" type="presOf" srcId="{5C7962D6-21E1-6343-8405-85D3BEA8EB98}" destId="{B94A592B-8CD6-0341-AF75-5569C5910E56}" srcOrd="1" destOrd="0" presId="urn:microsoft.com/office/officeart/2008/layout/HorizontalMultiLevelHierarchy"/>
    <dgm:cxn modelId="{F04D4E23-39C4-4D49-AC63-7C28B1C742FD}" type="presOf" srcId="{070C0942-9AEB-7548-87EC-8BA28907A0C0}" destId="{B662AF57-895E-344C-B28B-1D3B1146FDA1}" srcOrd="0" destOrd="0" presId="urn:microsoft.com/office/officeart/2008/layout/HorizontalMultiLevelHierarchy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266D8965-6F69-1045-9202-CCF5937D954A}" type="presOf" srcId="{92057BF1-303E-0542-8C82-CB19486ED67D}" destId="{28F8C8B5-13DA-A14A-B8EF-B9999F03212A}" srcOrd="0" destOrd="0" presId="urn:microsoft.com/office/officeart/2008/layout/HorizontalMultiLevelHierarchy"/>
    <dgm:cxn modelId="{8D01E978-9F78-2B4D-BBCC-7FFD8819C651}" type="presOf" srcId="{5C7962D6-21E1-6343-8405-85D3BEA8EB98}" destId="{2B905432-840F-4B4E-B630-2226FAC234C1}" srcOrd="0" destOrd="0" presId="urn:microsoft.com/office/officeart/2008/layout/HorizontalMultiLevelHierarchy"/>
    <dgm:cxn modelId="{689D2F7A-A76C-0846-8130-40CD921E3D22}" srcId="{EAE73CA2-763A-034D-9364-40A44725CDBA}" destId="{1DF9FAF9-61E6-6A42-8569-312482A9821C}" srcOrd="2" destOrd="0" parTransId="{5C7962D6-21E1-6343-8405-85D3BEA8EB98}" sibTransId="{0BA041DB-0F78-654E-94E7-033E42E6C577}"/>
    <dgm:cxn modelId="{38AA2B7D-1284-6A41-B010-8C374B8514D8}" srcId="{EAE73CA2-763A-034D-9364-40A44725CDBA}" destId="{DC9D1B0C-1DC1-BB42-9F86-182623C5F6B7}" srcOrd="3" destOrd="0" parTransId="{92057BF1-303E-0542-8C82-CB19486ED67D}" sibTransId="{4C4DBD73-BCB2-1949-AB0D-0389B3F082AA}"/>
    <dgm:cxn modelId="{DDD7C197-CAEF-9544-B31E-3664BFEC8819}" type="presOf" srcId="{6344C138-EB12-E245-A274-82870C8EF8DA}" destId="{BFD5F474-D3AC-214C-9A09-AE11D76E67F7}" srcOrd="1" destOrd="0" presId="urn:microsoft.com/office/officeart/2008/layout/HorizontalMultiLevelHierarchy"/>
    <dgm:cxn modelId="{4116B7A3-4C39-DC47-AE4F-0776456D4EED}" type="presOf" srcId="{2E693346-1788-4A43-9B06-D83F23EECA13}" destId="{0CD981EE-96D3-2C4F-8777-FB39CC8B5AE6}" srcOrd="0" destOrd="0" presId="urn:microsoft.com/office/officeart/2008/layout/HorizontalMultiLevelHierarchy"/>
    <dgm:cxn modelId="{032E99A7-2FDD-A746-97D1-EF6371742F5B}" type="presOf" srcId="{92057BF1-303E-0542-8C82-CB19486ED67D}" destId="{86B26125-6D5A-F443-B5B9-F84F0E84E5C4}" srcOrd="1" destOrd="0" presId="urn:microsoft.com/office/officeart/2008/layout/HorizontalMultiLevelHierarchy"/>
    <dgm:cxn modelId="{3E32F0A9-CA95-1140-A7D6-99EBF15C2F06}" type="presOf" srcId="{DC9D1B0C-1DC1-BB42-9F86-182623C5F6B7}" destId="{E90B4B25-A19E-9A48-BB0B-3159D9BDBB47}" srcOrd="0" destOrd="0" presId="urn:microsoft.com/office/officeart/2008/layout/HorizontalMultiLevelHierarchy"/>
    <dgm:cxn modelId="{915FE3B1-314D-0C40-B597-CEC0FE96D2FD}" type="presOf" srcId="{6344C138-EB12-E245-A274-82870C8EF8DA}" destId="{2E0F2D71-30F7-F841-972B-20F972D7571B}" srcOrd="0" destOrd="0" presId="urn:microsoft.com/office/officeart/2008/layout/HorizontalMultiLevelHierarchy"/>
    <dgm:cxn modelId="{8D155BD1-040F-9445-8D14-4AB71CA7359E}" type="presOf" srcId="{3409E4FE-4FE3-BA4A-B57D-74CB2E9DFB95}" destId="{957B9E4B-A5B1-1549-877A-982B28B698AC}" srcOrd="0" destOrd="0" presId="urn:microsoft.com/office/officeart/2008/layout/HorizontalMultiLevelHierarchy"/>
    <dgm:cxn modelId="{D3270DDD-6C33-774B-8CDD-EB98C649AF39}" type="presOf" srcId="{1DF9FAF9-61E6-6A42-8569-312482A9821C}" destId="{144DB5DF-5BC3-D84F-ADA9-EB93FA517F01}" srcOrd="0" destOrd="0" presId="urn:microsoft.com/office/officeart/2008/layout/HorizontalMultiLevelHierarchy"/>
    <dgm:cxn modelId="{E62DCCE9-9D22-214A-9177-B06E4B6ABBB7}" type="presOf" srcId="{2E693346-1788-4A43-9B06-D83F23EECA13}" destId="{2550EBAA-0BBE-6243-ACB6-2EE99385C3EE}" srcOrd="1" destOrd="0" presId="urn:microsoft.com/office/officeart/2008/layout/HorizontalMultiLevelHierarchy"/>
    <dgm:cxn modelId="{E0DE8CEF-5F1D-004C-BBC8-FD3091B902AF}" srcId="{EAE73CA2-763A-034D-9364-40A44725CDBA}" destId="{070C0942-9AEB-7548-87EC-8BA28907A0C0}" srcOrd="0" destOrd="0" parTransId="{6344C138-EB12-E245-A274-82870C8EF8DA}" sibTransId="{27FB2247-221B-5B49-9157-8285D9358A6B}"/>
    <dgm:cxn modelId="{4DC8C3F8-33E2-504C-A450-88E86B966FF2}" srcId="{EAE73CA2-763A-034D-9364-40A44725CDBA}" destId="{3409E4FE-4FE3-BA4A-B57D-74CB2E9DFB95}" srcOrd="1" destOrd="0" parTransId="{2E693346-1788-4A43-9B06-D83F23EECA13}" sibTransId="{835853CC-D76C-1A4A-BF05-A5FEFFC394BE}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5B297DED-8786-E641-8BBF-C5AA8AAF3AA7}" type="presParOf" srcId="{DC822582-A9CE-3B43-8EF7-F2C7BC0C53A9}" destId="{2E0F2D71-30F7-F841-972B-20F972D7571B}" srcOrd="0" destOrd="0" presId="urn:microsoft.com/office/officeart/2008/layout/HorizontalMultiLevelHierarchy"/>
    <dgm:cxn modelId="{E6DE406B-96A6-7B41-BA3D-2BBAE59ADC09}" type="presParOf" srcId="{2E0F2D71-30F7-F841-972B-20F972D7571B}" destId="{BFD5F474-D3AC-214C-9A09-AE11D76E67F7}" srcOrd="0" destOrd="0" presId="urn:microsoft.com/office/officeart/2008/layout/HorizontalMultiLevelHierarchy"/>
    <dgm:cxn modelId="{BB7DC305-593C-1345-A5A2-D064FB16DD2B}" type="presParOf" srcId="{DC822582-A9CE-3B43-8EF7-F2C7BC0C53A9}" destId="{02F09B2D-4BA6-CC42-ABB2-531ECCCA3B86}" srcOrd="1" destOrd="0" presId="urn:microsoft.com/office/officeart/2008/layout/HorizontalMultiLevelHierarchy"/>
    <dgm:cxn modelId="{D29D54F3-5B51-1F43-81F0-10867683C969}" type="presParOf" srcId="{02F09B2D-4BA6-CC42-ABB2-531ECCCA3B86}" destId="{B662AF57-895E-344C-B28B-1D3B1146FDA1}" srcOrd="0" destOrd="0" presId="urn:microsoft.com/office/officeart/2008/layout/HorizontalMultiLevelHierarchy"/>
    <dgm:cxn modelId="{DA4C24DB-B53F-554E-8B1B-23BBA12AE326}" type="presParOf" srcId="{02F09B2D-4BA6-CC42-ABB2-531ECCCA3B86}" destId="{D4B832D2-716D-CA4D-A73F-9A589B12F059}" srcOrd="1" destOrd="0" presId="urn:microsoft.com/office/officeart/2008/layout/HorizontalMultiLevelHierarchy"/>
    <dgm:cxn modelId="{4F509A9D-E930-3746-BFF2-196AB118BB51}" type="presParOf" srcId="{DC822582-A9CE-3B43-8EF7-F2C7BC0C53A9}" destId="{0CD981EE-96D3-2C4F-8777-FB39CC8B5AE6}" srcOrd="2" destOrd="0" presId="urn:microsoft.com/office/officeart/2008/layout/HorizontalMultiLevelHierarchy"/>
    <dgm:cxn modelId="{D9BD01C2-C8AA-744F-A7F1-72E2587DF1FB}" type="presParOf" srcId="{0CD981EE-96D3-2C4F-8777-FB39CC8B5AE6}" destId="{2550EBAA-0BBE-6243-ACB6-2EE99385C3EE}" srcOrd="0" destOrd="0" presId="urn:microsoft.com/office/officeart/2008/layout/HorizontalMultiLevelHierarchy"/>
    <dgm:cxn modelId="{D694A5BF-2ED0-2A40-AEAE-6B044A800105}" type="presParOf" srcId="{DC822582-A9CE-3B43-8EF7-F2C7BC0C53A9}" destId="{CCC2FF2E-FBD1-374A-AC26-09F5CCCC97D7}" srcOrd="3" destOrd="0" presId="urn:microsoft.com/office/officeart/2008/layout/HorizontalMultiLevelHierarchy"/>
    <dgm:cxn modelId="{B1ECF2FF-83BE-F542-ADAE-67595AE7FA06}" type="presParOf" srcId="{CCC2FF2E-FBD1-374A-AC26-09F5CCCC97D7}" destId="{957B9E4B-A5B1-1549-877A-982B28B698AC}" srcOrd="0" destOrd="0" presId="urn:microsoft.com/office/officeart/2008/layout/HorizontalMultiLevelHierarchy"/>
    <dgm:cxn modelId="{7695599B-D4F8-6043-8752-4B846751C217}" type="presParOf" srcId="{CCC2FF2E-FBD1-374A-AC26-09F5CCCC97D7}" destId="{2D89C75B-2FB1-BE4F-BC9C-05775F7CA47B}" srcOrd="1" destOrd="0" presId="urn:microsoft.com/office/officeart/2008/layout/HorizontalMultiLevelHierarchy"/>
    <dgm:cxn modelId="{CA98AD05-24D9-D547-9FD4-3CAC0A3DF2FD}" type="presParOf" srcId="{DC822582-A9CE-3B43-8EF7-F2C7BC0C53A9}" destId="{2B905432-840F-4B4E-B630-2226FAC234C1}" srcOrd="4" destOrd="0" presId="urn:microsoft.com/office/officeart/2008/layout/HorizontalMultiLevelHierarchy"/>
    <dgm:cxn modelId="{9F2E4F7F-D70E-D541-AE25-54659526EF86}" type="presParOf" srcId="{2B905432-840F-4B4E-B630-2226FAC234C1}" destId="{B94A592B-8CD6-0341-AF75-5569C5910E56}" srcOrd="0" destOrd="0" presId="urn:microsoft.com/office/officeart/2008/layout/HorizontalMultiLevelHierarchy"/>
    <dgm:cxn modelId="{B2C5A52B-0A54-9847-B1AE-35E31D1C4697}" type="presParOf" srcId="{DC822582-A9CE-3B43-8EF7-F2C7BC0C53A9}" destId="{8E95CD6D-C171-0144-8203-1070BA212B79}" srcOrd="5" destOrd="0" presId="urn:microsoft.com/office/officeart/2008/layout/HorizontalMultiLevelHierarchy"/>
    <dgm:cxn modelId="{2F73B9E0-5093-4D40-9DF9-FEF1573E0D35}" type="presParOf" srcId="{8E95CD6D-C171-0144-8203-1070BA212B79}" destId="{144DB5DF-5BC3-D84F-ADA9-EB93FA517F01}" srcOrd="0" destOrd="0" presId="urn:microsoft.com/office/officeart/2008/layout/HorizontalMultiLevelHierarchy"/>
    <dgm:cxn modelId="{8669BB1E-F631-8048-A214-9EB70AF13333}" type="presParOf" srcId="{8E95CD6D-C171-0144-8203-1070BA212B79}" destId="{962ECC00-9085-1849-AD89-05A23ABB5F24}" srcOrd="1" destOrd="0" presId="urn:microsoft.com/office/officeart/2008/layout/HorizontalMultiLevelHierarchy"/>
    <dgm:cxn modelId="{2C0FEA46-94E9-E94A-9A51-83C9B29FF7ED}" type="presParOf" srcId="{DC822582-A9CE-3B43-8EF7-F2C7BC0C53A9}" destId="{28F8C8B5-13DA-A14A-B8EF-B9999F03212A}" srcOrd="6" destOrd="0" presId="urn:microsoft.com/office/officeart/2008/layout/HorizontalMultiLevelHierarchy"/>
    <dgm:cxn modelId="{5F58D8E3-AF6A-7F40-9DE5-3FEC17947B6E}" type="presParOf" srcId="{28F8C8B5-13DA-A14A-B8EF-B9999F03212A}" destId="{86B26125-6D5A-F443-B5B9-F84F0E84E5C4}" srcOrd="0" destOrd="0" presId="urn:microsoft.com/office/officeart/2008/layout/HorizontalMultiLevelHierarchy"/>
    <dgm:cxn modelId="{295B9474-F762-5A48-8CD7-5E41C554DB03}" type="presParOf" srcId="{DC822582-A9CE-3B43-8EF7-F2C7BC0C53A9}" destId="{B611DD67-C7F1-6748-9B98-4B5D4369B724}" srcOrd="7" destOrd="0" presId="urn:microsoft.com/office/officeart/2008/layout/HorizontalMultiLevelHierarchy"/>
    <dgm:cxn modelId="{6DEC57B5-5EDF-564D-9315-4A4A5B438A1D}" type="presParOf" srcId="{B611DD67-C7F1-6748-9B98-4B5D4369B724}" destId="{E90B4B25-A19E-9A48-BB0B-3159D9BDBB47}" srcOrd="0" destOrd="0" presId="urn:microsoft.com/office/officeart/2008/layout/HorizontalMultiLevelHierarchy"/>
    <dgm:cxn modelId="{50CB98B3-6952-8E46-B5C6-313C677F5720}" type="presParOf" srcId="{B611DD67-C7F1-6748-9B98-4B5D4369B724}" destId="{18F8B1C4-4D08-1A40-BA2C-952F709AB65C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00AB86"/>
        </a:solidFill>
      </dgm:spPr>
      <dgm:t>
        <a:bodyPr/>
        <a:lstStyle/>
        <a:p>
          <a:r>
            <a:rPr lang="nb-NO" dirty="0"/>
            <a:t>Bioteknologi</a:t>
          </a:r>
          <a:endParaRPr lang="nb-NO" b="1" dirty="0"/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F6AC2CB0-9D6F-E14C-A1D8-D1B7B9504A45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Analyse og kontroll av mikrobielle system</a:t>
          </a:r>
        </a:p>
      </dgm:t>
    </dgm:pt>
    <dgm:pt modelId="{7F0C943A-D8A0-9B42-AFD3-D2871DC133A9}" type="parTrans" cxnId="{10AC9FB6-7278-134D-BEDE-ACD38BCA5A50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9F16AD72-8474-8748-A921-EB2FCA018127}" type="sibTrans" cxnId="{10AC9FB6-7278-134D-BEDE-ACD38BCA5A50}">
      <dgm:prSet/>
      <dgm:spPr/>
      <dgm:t>
        <a:bodyPr/>
        <a:lstStyle/>
        <a:p>
          <a:endParaRPr lang="nb-NO"/>
        </a:p>
      </dgm:t>
    </dgm:pt>
    <dgm:pt modelId="{00640CAB-6FBC-7B4C-A243-FA652118AFB2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 err="1"/>
            <a:t>Biopolymerer</a:t>
          </a:r>
          <a:r>
            <a:rPr lang="nb-NO" dirty="0"/>
            <a:t> og biomaterialer</a:t>
          </a:r>
        </a:p>
      </dgm:t>
    </dgm:pt>
    <dgm:pt modelId="{F24FEE07-FE9A-1249-81FE-1E084BA3D07F}" type="parTrans" cxnId="{4B4BFE31-FAF3-E149-ACC8-BD6952F7E137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D90F6009-A9C2-0A40-BF71-E77CE37FEB43}" type="sibTrans" cxnId="{4B4BFE31-FAF3-E149-ACC8-BD6952F7E137}">
      <dgm:prSet/>
      <dgm:spPr/>
      <dgm:t>
        <a:bodyPr/>
        <a:lstStyle/>
        <a:p>
          <a:endParaRPr lang="nb-NO"/>
        </a:p>
      </dgm:t>
    </dgm:pt>
    <dgm:pt modelId="{0ACA3357-37B5-FC44-B08F-4592FA6F7FC9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Matvitenskap</a:t>
          </a:r>
        </a:p>
      </dgm:t>
    </dgm:pt>
    <dgm:pt modelId="{DA0E9C76-600E-604C-9CB9-520D241B7714}" type="parTrans" cxnId="{DD0C2982-1502-4B45-B5BD-6700F2C67C8A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B256AC7D-AEF7-DF4D-8790-FACA16A0A168}" type="sibTrans" cxnId="{DD0C2982-1502-4B45-B5BD-6700F2C67C8A}">
      <dgm:prSet/>
      <dgm:spPr/>
      <dgm:t>
        <a:bodyPr/>
        <a:lstStyle/>
        <a:p>
          <a:endParaRPr lang="nb-NO"/>
        </a:p>
      </dgm:t>
    </dgm:pt>
    <dgm:pt modelId="{20CEAC8D-F6BE-A748-B644-33E8EC4988D5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Mikrobiell bioteknologi</a:t>
          </a:r>
        </a:p>
      </dgm:t>
    </dgm:pt>
    <dgm:pt modelId="{DF9E55F1-CD10-624F-899B-98D030BF40E5}" type="parTrans" cxnId="{853C940E-88CA-E14E-9884-EAF224F19396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BB801099-79A5-A04E-8785-ACF50B7EA5A4}" type="sibTrans" cxnId="{853C940E-88CA-E14E-9884-EAF224F19396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 custLinFactX="-16058" custLinFactNeighborX="-100000" custLinFactNeighborY="-9930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5982B69E-1C02-C749-B5F0-AED7541E5F42}" type="pres">
      <dgm:prSet presAssocID="{7F0C943A-D8A0-9B42-AFD3-D2871DC133A9}" presName="conn2-1" presStyleLbl="parChTrans1D2" presStyleIdx="0" presStyleCnt="4"/>
      <dgm:spPr/>
    </dgm:pt>
    <dgm:pt modelId="{51A7AB83-D451-B94F-B0C1-EE96008F26D6}" type="pres">
      <dgm:prSet presAssocID="{7F0C943A-D8A0-9B42-AFD3-D2871DC133A9}" presName="connTx" presStyleLbl="parChTrans1D2" presStyleIdx="0" presStyleCnt="4"/>
      <dgm:spPr/>
    </dgm:pt>
    <dgm:pt modelId="{8A4ECF7E-82D4-E64B-B425-90E15A08B0CA}" type="pres">
      <dgm:prSet presAssocID="{F6AC2CB0-9D6F-E14C-A1D8-D1B7B9504A45}" presName="root2" presStyleCnt="0"/>
      <dgm:spPr/>
    </dgm:pt>
    <dgm:pt modelId="{A0D704D4-D82D-3F42-B7F6-1CF8793F2369}" type="pres">
      <dgm:prSet presAssocID="{F6AC2CB0-9D6F-E14C-A1D8-D1B7B9504A45}" presName="LevelTwoTextNode" presStyleLbl="node2" presStyleIdx="0" presStyleCnt="4">
        <dgm:presLayoutVars>
          <dgm:chPref val="3"/>
        </dgm:presLayoutVars>
      </dgm:prSet>
      <dgm:spPr/>
    </dgm:pt>
    <dgm:pt modelId="{AA8C6C2B-D623-C348-ADEA-B3C774EB3D3E}" type="pres">
      <dgm:prSet presAssocID="{F6AC2CB0-9D6F-E14C-A1D8-D1B7B9504A45}" presName="level3hierChild" presStyleCnt="0"/>
      <dgm:spPr/>
    </dgm:pt>
    <dgm:pt modelId="{38280EDF-B5FE-8B44-9ECA-95ABEA945576}" type="pres">
      <dgm:prSet presAssocID="{F24FEE07-FE9A-1249-81FE-1E084BA3D07F}" presName="conn2-1" presStyleLbl="parChTrans1D2" presStyleIdx="1" presStyleCnt="4"/>
      <dgm:spPr/>
    </dgm:pt>
    <dgm:pt modelId="{B23E498F-371B-7440-A192-48B539C42870}" type="pres">
      <dgm:prSet presAssocID="{F24FEE07-FE9A-1249-81FE-1E084BA3D07F}" presName="connTx" presStyleLbl="parChTrans1D2" presStyleIdx="1" presStyleCnt="4"/>
      <dgm:spPr/>
    </dgm:pt>
    <dgm:pt modelId="{56E6CACE-EE9C-B246-BD74-0C5C24F290E5}" type="pres">
      <dgm:prSet presAssocID="{00640CAB-6FBC-7B4C-A243-FA652118AFB2}" presName="root2" presStyleCnt="0"/>
      <dgm:spPr/>
    </dgm:pt>
    <dgm:pt modelId="{99C55711-69D9-7E43-ACB8-63377A0103CF}" type="pres">
      <dgm:prSet presAssocID="{00640CAB-6FBC-7B4C-A243-FA652118AFB2}" presName="LevelTwoTextNode" presStyleLbl="node2" presStyleIdx="1" presStyleCnt="4">
        <dgm:presLayoutVars>
          <dgm:chPref val="3"/>
        </dgm:presLayoutVars>
      </dgm:prSet>
      <dgm:spPr/>
    </dgm:pt>
    <dgm:pt modelId="{54B3EA4E-751C-E440-8830-7FD5D25F3205}" type="pres">
      <dgm:prSet presAssocID="{00640CAB-6FBC-7B4C-A243-FA652118AFB2}" presName="level3hierChild" presStyleCnt="0"/>
      <dgm:spPr/>
    </dgm:pt>
    <dgm:pt modelId="{5A7FE155-BFBB-A448-BDDB-A76308D00E1A}" type="pres">
      <dgm:prSet presAssocID="{DA0E9C76-600E-604C-9CB9-520D241B7714}" presName="conn2-1" presStyleLbl="parChTrans1D2" presStyleIdx="2" presStyleCnt="4"/>
      <dgm:spPr/>
    </dgm:pt>
    <dgm:pt modelId="{FDBB351C-B28F-1A44-BD97-99520CF3D489}" type="pres">
      <dgm:prSet presAssocID="{DA0E9C76-600E-604C-9CB9-520D241B7714}" presName="connTx" presStyleLbl="parChTrans1D2" presStyleIdx="2" presStyleCnt="4"/>
      <dgm:spPr/>
    </dgm:pt>
    <dgm:pt modelId="{B0602D44-7A41-414D-93BC-EC06BD1735AB}" type="pres">
      <dgm:prSet presAssocID="{0ACA3357-37B5-FC44-B08F-4592FA6F7FC9}" presName="root2" presStyleCnt="0"/>
      <dgm:spPr/>
    </dgm:pt>
    <dgm:pt modelId="{C111ABB4-17E3-074A-8997-FFF7DD3155ED}" type="pres">
      <dgm:prSet presAssocID="{0ACA3357-37B5-FC44-B08F-4592FA6F7FC9}" presName="LevelTwoTextNode" presStyleLbl="node2" presStyleIdx="2" presStyleCnt="4">
        <dgm:presLayoutVars>
          <dgm:chPref val="3"/>
        </dgm:presLayoutVars>
      </dgm:prSet>
      <dgm:spPr/>
    </dgm:pt>
    <dgm:pt modelId="{3EFD9955-CA44-EC41-8C43-C93C956587E2}" type="pres">
      <dgm:prSet presAssocID="{0ACA3357-37B5-FC44-B08F-4592FA6F7FC9}" presName="level3hierChild" presStyleCnt="0"/>
      <dgm:spPr/>
    </dgm:pt>
    <dgm:pt modelId="{D8C8AAB4-3B8D-9840-80C3-89EA8DE722C8}" type="pres">
      <dgm:prSet presAssocID="{DF9E55F1-CD10-624F-899B-98D030BF40E5}" presName="conn2-1" presStyleLbl="parChTrans1D2" presStyleIdx="3" presStyleCnt="4"/>
      <dgm:spPr/>
    </dgm:pt>
    <dgm:pt modelId="{22BB2B60-BB85-524C-B53B-78DC76498061}" type="pres">
      <dgm:prSet presAssocID="{DF9E55F1-CD10-624F-899B-98D030BF40E5}" presName="connTx" presStyleLbl="parChTrans1D2" presStyleIdx="3" presStyleCnt="4"/>
      <dgm:spPr/>
    </dgm:pt>
    <dgm:pt modelId="{712B0FB2-BADA-F547-92D2-2544FC56250C}" type="pres">
      <dgm:prSet presAssocID="{20CEAC8D-F6BE-A748-B644-33E8EC4988D5}" presName="root2" presStyleCnt="0"/>
      <dgm:spPr/>
    </dgm:pt>
    <dgm:pt modelId="{5AF63E53-6FB4-214E-B4F1-BA9CE310BC6A}" type="pres">
      <dgm:prSet presAssocID="{20CEAC8D-F6BE-A748-B644-33E8EC4988D5}" presName="LevelTwoTextNode" presStyleLbl="node2" presStyleIdx="3" presStyleCnt="4">
        <dgm:presLayoutVars>
          <dgm:chPref val="3"/>
        </dgm:presLayoutVars>
      </dgm:prSet>
      <dgm:spPr/>
    </dgm:pt>
    <dgm:pt modelId="{9EE45DD2-606F-4A4D-AE3B-3D717054B856}" type="pres">
      <dgm:prSet presAssocID="{20CEAC8D-F6BE-A748-B644-33E8EC4988D5}" presName="level3hierChild" presStyleCnt="0"/>
      <dgm:spPr/>
    </dgm:pt>
  </dgm:ptLst>
  <dgm:cxnLst>
    <dgm:cxn modelId="{31970D06-DD09-D24C-88FC-49CEA147BB76}" type="presOf" srcId="{F24FEE07-FE9A-1249-81FE-1E084BA3D07F}" destId="{B23E498F-371B-7440-A192-48B539C42870}" srcOrd="1" destOrd="0" presId="urn:microsoft.com/office/officeart/2008/layout/HorizontalMultiLevelHierarchy"/>
    <dgm:cxn modelId="{853C940E-88CA-E14E-9884-EAF224F19396}" srcId="{EAE73CA2-763A-034D-9364-40A44725CDBA}" destId="{20CEAC8D-F6BE-A748-B644-33E8EC4988D5}" srcOrd="3" destOrd="0" parTransId="{DF9E55F1-CD10-624F-899B-98D030BF40E5}" sibTransId="{BB801099-79A5-A04E-8785-ACF50B7EA5A4}"/>
    <dgm:cxn modelId="{B0667D29-5208-0D41-92A0-BEF6248977F9}" type="presOf" srcId="{20CEAC8D-F6BE-A748-B644-33E8EC4988D5}" destId="{5AF63E53-6FB4-214E-B4F1-BA9CE310BC6A}" srcOrd="0" destOrd="0" presId="urn:microsoft.com/office/officeart/2008/layout/HorizontalMultiLevelHierarchy"/>
    <dgm:cxn modelId="{4B4BFE31-FAF3-E149-ACC8-BD6952F7E137}" srcId="{EAE73CA2-763A-034D-9364-40A44725CDBA}" destId="{00640CAB-6FBC-7B4C-A243-FA652118AFB2}" srcOrd="1" destOrd="0" parTransId="{F24FEE07-FE9A-1249-81FE-1E084BA3D07F}" sibTransId="{D90F6009-A9C2-0A40-BF71-E77CE37FEB43}"/>
    <dgm:cxn modelId="{3251B943-67C3-2E4F-B17B-65BCAFFB0E18}" type="presOf" srcId="{DF9E55F1-CD10-624F-899B-98D030BF40E5}" destId="{D8C8AAB4-3B8D-9840-80C3-89EA8DE722C8}" srcOrd="0" destOrd="0" presId="urn:microsoft.com/office/officeart/2008/layout/HorizontalMultiLevelHierarchy"/>
    <dgm:cxn modelId="{65B69F52-1A8F-D443-91C6-2C6DDBF2D887}" type="presOf" srcId="{DA0E9C76-600E-604C-9CB9-520D241B7714}" destId="{FDBB351C-B28F-1A44-BD97-99520CF3D489}" srcOrd="1" destOrd="0" presId="urn:microsoft.com/office/officeart/2008/layout/HorizontalMultiLevelHierarchy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EA1D3661-9ED8-F649-B30A-72F204A5C230}" type="presOf" srcId="{7F0C943A-D8A0-9B42-AFD3-D2871DC133A9}" destId="{5982B69E-1C02-C749-B5F0-AED7541E5F42}" srcOrd="0" destOrd="0" presId="urn:microsoft.com/office/officeart/2008/layout/HorizontalMultiLevelHierarchy"/>
    <dgm:cxn modelId="{EFF0EA61-8D00-074C-B77D-D4510E6CF263}" type="presOf" srcId="{DF9E55F1-CD10-624F-899B-98D030BF40E5}" destId="{22BB2B60-BB85-524C-B53B-78DC76498061}" srcOrd="1" destOrd="0" presId="urn:microsoft.com/office/officeart/2008/layout/HorizontalMultiLevelHierarchy"/>
    <dgm:cxn modelId="{7A681C62-E1C4-4F46-BC19-E026B6D41E2F}" type="presOf" srcId="{00640CAB-6FBC-7B4C-A243-FA652118AFB2}" destId="{99C55711-69D9-7E43-ACB8-63377A0103CF}" srcOrd="0" destOrd="0" presId="urn:microsoft.com/office/officeart/2008/layout/HorizontalMultiLevelHierarchy"/>
    <dgm:cxn modelId="{DD0C2982-1502-4B45-B5BD-6700F2C67C8A}" srcId="{EAE73CA2-763A-034D-9364-40A44725CDBA}" destId="{0ACA3357-37B5-FC44-B08F-4592FA6F7FC9}" srcOrd="2" destOrd="0" parTransId="{DA0E9C76-600E-604C-9CB9-520D241B7714}" sibTransId="{B256AC7D-AEF7-DF4D-8790-FACA16A0A168}"/>
    <dgm:cxn modelId="{7C9B209D-B414-4042-9DDC-E19629EC3645}" type="presOf" srcId="{0ACA3357-37B5-FC44-B08F-4592FA6F7FC9}" destId="{C111ABB4-17E3-074A-8997-FFF7DD3155ED}" srcOrd="0" destOrd="0" presId="urn:microsoft.com/office/officeart/2008/layout/HorizontalMultiLevelHierarchy"/>
    <dgm:cxn modelId="{98EA0DA0-D233-EA45-A8D6-DB615CE0834F}" type="presOf" srcId="{F6AC2CB0-9D6F-E14C-A1D8-D1B7B9504A45}" destId="{A0D704D4-D82D-3F42-B7F6-1CF8793F2369}" srcOrd="0" destOrd="0" presId="urn:microsoft.com/office/officeart/2008/layout/HorizontalMultiLevelHierarchy"/>
    <dgm:cxn modelId="{10AC9FB6-7278-134D-BEDE-ACD38BCA5A50}" srcId="{EAE73CA2-763A-034D-9364-40A44725CDBA}" destId="{F6AC2CB0-9D6F-E14C-A1D8-D1B7B9504A45}" srcOrd="0" destOrd="0" parTransId="{7F0C943A-D8A0-9B42-AFD3-D2871DC133A9}" sibTransId="{9F16AD72-8474-8748-A921-EB2FCA018127}"/>
    <dgm:cxn modelId="{16C03CD1-3B8D-7E48-8B1F-BD2963052C5C}" type="presOf" srcId="{F24FEE07-FE9A-1249-81FE-1E084BA3D07F}" destId="{38280EDF-B5FE-8B44-9ECA-95ABEA945576}" srcOrd="0" destOrd="0" presId="urn:microsoft.com/office/officeart/2008/layout/HorizontalMultiLevelHierarchy"/>
    <dgm:cxn modelId="{18C078DD-9D75-9A4C-A1DF-F765C4A67F11}" type="presOf" srcId="{7F0C943A-D8A0-9B42-AFD3-D2871DC133A9}" destId="{51A7AB83-D451-B94F-B0C1-EE96008F26D6}" srcOrd="1" destOrd="0" presId="urn:microsoft.com/office/officeart/2008/layout/HorizontalMultiLevelHierarchy"/>
    <dgm:cxn modelId="{41EFDAE4-CD19-3543-AE2E-FF1A8584216F}" type="presOf" srcId="{DA0E9C76-600E-604C-9CB9-520D241B7714}" destId="{5A7FE155-BFBB-A448-BDDB-A76308D00E1A}" srcOrd="0" destOrd="0" presId="urn:microsoft.com/office/officeart/2008/layout/HorizontalMultiLevelHierarchy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A976A75A-9059-2F4C-8975-E5154D7C261D}" type="presParOf" srcId="{DC822582-A9CE-3B43-8EF7-F2C7BC0C53A9}" destId="{5982B69E-1C02-C749-B5F0-AED7541E5F42}" srcOrd="0" destOrd="0" presId="urn:microsoft.com/office/officeart/2008/layout/HorizontalMultiLevelHierarchy"/>
    <dgm:cxn modelId="{8FFA1009-F995-4541-A9B5-AF01CE797F06}" type="presParOf" srcId="{5982B69E-1C02-C749-B5F0-AED7541E5F42}" destId="{51A7AB83-D451-B94F-B0C1-EE96008F26D6}" srcOrd="0" destOrd="0" presId="urn:microsoft.com/office/officeart/2008/layout/HorizontalMultiLevelHierarchy"/>
    <dgm:cxn modelId="{D26A01F8-FD8B-FB4D-8ED5-2E0939C5F864}" type="presParOf" srcId="{DC822582-A9CE-3B43-8EF7-F2C7BC0C53A9}" destId="{8A4ECF7E-82D4-E64B-B425-90E15A08B0CA}" srcOrd="1" destOrd="0" presId="urn:microsoft.com/office/officeart/2008/layout/HorizontalMultiLevelHierarchy"/>
    <dgm:cxn modelId="{39C30C36-D468-E646-9F2F-C9C1953E00CC}" type="presParOf" srcId="{8A4ECF7E-82D4-E64B-B425-90E15A08B0CA}" destId="{A0D704D4-D82D-3F42-B7F6-1CF8793F2369}" srcOrd="0" destOrd="0" presId="urn:microsoft.com/office/officeart/2008/layout/HorizontalMultiLevelHierarchy"/>
    <dgm:cxn modelId="{CB31417E-7041-B64E-8331-DC1DF506E42A}" type="presParOf" srcId="{8A4ECF7E-82D4-E64B-B425-90E15A08B0CA}" destId="{AA8C6C2B-D623-C348-ADEA-B3C774EB3D3E}" srcOrd="1" destOrd="0" presId="urn:microsoft.com/office/officeart/2008/layout/HorizontalMultiLevelHierarchy"/>
    <dgm:cxn modelId="{37974B95-9EA6-6E48-A392-3D62BD53192B}" type="presParOf" srcId="{DC822582-A9CE-3B43-8EF7-F2C7BC0C53A9}" destId="{38280EDF-B5FE-8B44-9ECA-95ABEA945576}" srcOrd="2" destOrd="0" presId="urn:microsoft.com/office/officeart/2008/layout/HorizontalMultiLevelHierarchy"/>
    <dgm:cxn modelId="{64215471-D5FF-2C45-834E-5D0D476E4B1B}" type="presParOf" srcId="{38280EDF-B5FE-8B44-9ECA-95ABEA945576}" destId="{B23E498F-371B-7440-A192-48B539C42870}" srcOrd="0" destOrd="0" presId="urn:microsoft.com/office/officeart/2008/layout/HorizontalMultiLevelHierarchy"/>
    <dgm:cxn modelId="{B5EC303C-81DF-3145-B11C-AEC29A3DA581}" type="presParOf" srcId="{DC822582-A9CE-3B43-8EF7-F2C7BC0C53A9}" destId="{56E6CACE-EE9C-B246-BD74-0C5C24F290E5}" srcOrd="3" destOrd="0" presId="urn:microsoft.com/office/officeart/2008/layout/HorizontalMultiLevelHierarchy"/>
    <dgm:cxn modelId="{1AF13403-1EA6-554A-B3C1-027059E3E5E2}" type="presParOf" srcId="{56E6CACE-EE9C-B246-BD74-0C5C24F290E5}" destId="{99C55711-69D9-7E43-ACB8-63377A0103CF}" srcOrd="0" destOrd="0" presId="urn:microsoft.com/office/officeart/2008/layout/HorizontalMultiLevelHierarchy"/>
    <dgm:cxn modelId="{E389400F-FC8F-9C4A-B5B0-8F06D570C0E8}" type="presParOf" srcId="{56E6CACE-EE9C-B246-BD74-0C5C24F290E5}" destId="{54B3EA4E-751C-E440-8830-7FD5D25F3205}" srcOrd="1" destOrd="0" presId="urn:microsoft.com/office/officeart/2008/layout/HorizontalMultiLevelHierarchy"/>
    <dgm:cxn modelId="{6519DCAC-8190-434E-9A9C-D91DF9BC9B7A}" type="presParOf" srcId="{DC822582-A9CE-3B43-8EF7-F2C7BC0C53A9}" destId="{5A7FE155-BFBB-A448-BDDB-A76308D00E1A}" srcOrd="4" destOrd="0" presId="urn:microsoft.com/office/officeart/2008/layout/HorizontalMultiLevelHierarchy"/>
    <dgm:cxn modelId="{24CE32D3-1768-4E42-BBA9-C593021E6BBF}" type="presParOf" srcId="{5A7FE155-BFBB-A448-BDDB-A76308D00E1A}" destId="{FDBB351C-B28F-1A44-BD97-99520CF3D489}" srcOrd="0" destOrd="0" presId="urn:microsoft.com/office/officeart/2008/layout/HorizontalMultiLevelHierarchy"/>
    <dgm:cxn modelId="{8D5AEE85-AD35-6B47-A37C-BF37D640AEF0}" type="presParOf" srcId="{DC822582-A9CE-3B43-8EF7-F2C7BC0C53A9}" destId="{B0602D44-7A41-414D-93BC-EC06BD1735AB}" srcOrd="5" destOrd="0" presId="urn:microsoft.com/office/officeart/2008/layout/HorizontalMultiLevelHierarchy"/>
    <dgm:cxn modelId="{AB31F108-3270-7642-9B58-F950A727ECB1}" type="presParOf" srcId="{B0602D44-7A41-414D-93BC-EC06BD1735AB}" destId="{C111ABB4-17E3-074A-8997-FFF7DD3155ED}" srcOrd="0" destOrd="0" presId="urn:microsoft.com/office/officeart/2008/layout/HorizontalMultiLevelHierarchy"/>
    <dgm:cxn modelId="{17F11AB0-E881-B14F-BAF2-92AA30B03369}" type="presParOf" srcId="{B0602D44-7A41-414D-93BC-EC06BD1735AB}" destId="{3EFD9955-CA44-EC41-8C43-C93C956587E2}" srcOrd="1" destOrd="0" presId="urn:microsoft.com/office/officeart/2008/layout/HorizontalMultiLevelHierarchy"/>
    <dgm:cxn modelId="{3997A382-C9EB-624D-BFA6-536A1F54F2D7}" type="presParOf" srcId="{DC822582-A9CE-3B43-8EF7-F2C7BC0C53A9}" destId="{D8C8AAB4-3B8D-9840-80C3-89EA8DE722C8}" srcOrd="6" destOrd="0" presId="urn:microsoft.com/office/officeart/2008/layout/HorizontalMultiLevelHierarchy"/>
    <dgm:cxn modelId="{991C51D7-C2C8-C140-ABC7-81A6BF739FD4}" type="presParOf" srcId="{D8C8AAB4-3B8D-9840-80C3-89EA8DE722C8}" destId="{22BB2B60-BB85-524C-B53B-78DC76498061}" srcOrd="0" destOrd="0" presId="urn:microsoft.com/office/officeart/2008/layout/HorizontalMultiLevelHierarchy"/>
    <dgm:cxn modelId="{9B9F5E17-1588-DD4A-BD46-158910843DEC}" type="presParOf" srcId="{DC822582-A9CE-3B43-8EF7-F2C7BC0C53A9}" destId="{712B0FB2-BADA-F547-92D2-2544FC56250C}" srcOrd="7" destOrd="0" presId="urn:microsoft.com/office/officeart/2008/layout/HorizontalMultiLevelHierarchy"/>
    <dgm:cxn modelId="{7C5AD703-F0E4-8D49-AA81-ABCE9C1854FC}" type="presParOf" srcId="{712B0FB2-BADA-F547-92D2-2544FC56250C}" destId="{5AF63E53-6FB4-214E-B4F1-BA9CE310BC6A}" srcOrd="0" destOrd="0" presId="urn:microsoft.com/office/officeart/2008/layout/HorizontalMultiLevelHierarchy"/>
    <dgm:cxn modelId="{51FBA387-7D5D-8742-9692-ED4FEAEA11F2}" type="presParOf" srcId="{712B0FB2-BADA-F547-92D2-2544FC56250C}" destId="{9EE45DD2-606F-4A4D-AE3B-3D717054B856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00AB86"/>
        </a:solidFill>
      </dgm:spPr>
      <dgm:t>
        <a:bodyPr/>
        <a:lstStyle/>
        <a:p>
          <a:r>
            <a:rPr lang="nb-NO"/>
            <a:t>Kjemi</a:t>
          </a:r>
          <a:endParaRPr lang="nb-NO" b="1" dirty="0"/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4B3EAFA4-6F5E-444E-8D53-7D3C27E47FB4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Naturmiljø- og analytisk kjemi</a:t>
          </a:r>
        </a:p>
      </dgm:t>
    </dgm:pt>
    <dgm:pt modelId="{CF8297DB-8BD1-8F41-BEFA-55F5064CA9D9}" type="parTrans" cxnId="{61914A21-E14A-B247-A54C-1E28051A93D1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A6AADCD6-F75E-2747-AA62-1C37B038896D}" type="sibTrans" cxnId="{61914A21-E14A-B247-A54C-1E28051A93D1}">
      <dgm:prSet/>
      <dgm:spPr/>
      <dgm:t>
        <a:bodyPr/>
        <a:lstStyle/>
        <a:p>
          <a:endParaRPr lang="nb-NO"/>
        </a:p>
      </dgm:t>
    </dgm:pt>
    <dgm:pt modelId="{615973D5-0DC6-D74B-B3D9-FBBA26A2E86F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Organisk kjemi</a:t>
          </a:r>
        </a:p>
      </dgm:t>
    </dgm:pt>
    <dgm:pt modelId="{CE80D297-A1D6-7944-97CF-EA5A095657FF}" type="parTrans" cxnId="{7B921C59-62A9-894C-B4A4-480DF0FB9544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9C639926-A33E-9F46-9301-C86F831AD3A0}" type="sibTrans" cxnId="{7B921C59-62A9-894C-B4A4-480DF0FB9544}">
      <dgm:prSet/>
      <dgm:spPr/>
      <dgm:t>
        <a:bodyPr/>
        <a:lstStyle/>
        <a:p>
          <a:endParaRPr lang="nb-NO"/>
        </a:p>
      </dgm:t>
    </dgm:pt>
    <dgm:pt modelId="{1365FEBC-9944-F848-83E1-38B0345073DD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Teoretisk kjemi</a:t>
          </a:r>
        </a:p>
      </dgm:t>
    </dgm:pt>
    <dgm:pt modelId="{46EF14BD-3ED2-884C-9527-04E09650019F}" type="parTrans" cxnId="{528F5949-64C3-F44E-848A-34553C442F53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F4858116-A66D-2B4B-BE0C-86A6795284FF}" type="sibTrans" cxnId="{528F5949-64C3-F44E-848A-34553C442F53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 custLinFactNeighborX="-35273" custLinFactNeighborY="0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FE413499-46A9-944F-B419-3D2E8F351CEF}" type="pres">
      <dgm:prSet presAssocID="{CF8297DB-8BD1-8F41-BEFA-55F5064CA9D9}" presName="conn2-1" presStyleLbl="parChTrans1D2" presStyleIdx="0" presStyleCnt="3"/>
      <dgm:spPr/>
    </dgm:pt>
    <dgm:pt modelId="{04957D4C-E8BE-AF4C-A184-89FE3F0FBF6F}" type="pres">
      <dgm:prSet presAssocID="{CF8297DB-8BD1-8F41-BEFA-55F5064CA9D9}" presName="connTx" presStyleLbl="parChTrans1D2" presStyleIdx="0" presStyleCnt="3"/>
      <dgm:spPr/>
    </dgm:pt>
    <dgm:pt modelId="{ADF38309-D130-F242-AB8F-0A51A96B3006}" type="pres">
      <dgm:prSet presAssocID="{4B3EAFA4-6F5E-444E-8D53-7D3C27E47FB4}" presName="root2" presStyleCnt="0"/>
      <dgm:spPr/>
    </dgm:pt>
    <dgm:pt modelId="{D5F1255B-FE32-B44B-8B75-B6BC42EE61D5}" type="pres">
      <dgm:prSet presAssocID="{4B3EAFA4-6F5E-444E-8D53-7D3C27E47FB4}" presName="LevelTwoTextNode" presStyleLbl="node2" presStyleIdx="0" presStyleCnt="3">
        <dgm:presLayoutVars>
          <dgm:chPref val="3"/>
        </dgm:presLayoutVars>
      </dgm:prSet>
      <dgm:spPr/>
    </dgm:pt>
    <dgm:pt modelId="{B66B4349-F6D9-8A45-8C31-97E8DCC3D4A1}" type="pres">
      <dgm:prSet presAssocID="{4B3EAFA4-6F5E-444E-8D53-7D3C27E47FB4}" presName="level3hierChild" presStyleCnt="0"/>
      <dgm:spPr/>
    </dgm:pt>
    <dgm:pt modelId="{B0FFDBF1-19F6-FE43-A4BA-0C524424DABF}" type="pres">
      <dgm:prSet presAssocID="{CE80D297-A1D6-7944-97CF-EA5A095657FF}" presName="conn2-1" presStyleLbl="parChTrans1D2" presStyleIdx="1" presStyleCnt="3"/>
      <dgm:spPr/>
    </dgm:pt>
    <dgm:pt modelId="{C47C29C9-5C96-1847-97EC-1A1B38E378D6}" type="pres">
      <dgm:prSet presAssocID="{CE80D297-A1D6-7944-97CF-EA5A095657FF}" presName="connTx" presStyleLbl="parChTrans1D2" presStyleIdx="1" presStyleCnt="3"/>
      <dgm:spPr/>
    </dgm:pt>
    <dgm:pt modelId="{CF9CE29F-22C5-6941-ACFC-415F0CAD0E81}" type="pres">
      <dgm:prSet presAssocID="{615973D5-0DC6-D74B-B3D9-FBBA26A2E86F}" presName="root2" presStyleCnt="0"/>
      <dgm:spPr/>
    </dgm:pt>
    <dgm:pt modelId="{26678E4C-FB51-3247-8CDD-2B48202B878C}" type="pres">
      <dgm:prSet presAssocID="{615973D5-0DC6-D74B-B3D9-FBBA26A2E86F}" presName="LevelTwoTextNode" presStyleLbl="node2" presStyleIdx="1" presStyleCnt="3">
        <dgm:presLayoutVars>
          <dgm:chPref val="3"/>
        </dgm:presLayoutVars>
      </dgm:prSet>
      <dgm:spPr/>
    </dgm:pt>
    <dgm:pt modelId="{534A78F2-189F-7B4C-AA7F-A99B3379A9DD}" type="pres">
      <dgm:prSet presAssocID="{615973D5-0DC6-D74B-B3D9-FBBA26A2E86F}" presName="level3hierChild" presStyleCnt="0"/>
      <dgm:spPr/>
    </dgm:pt>
    <dgm:pt modelId="{1C980F38-BD51-A148-A1D3-2E3DC610C924}" type="pres">
      <dgm:prSet presAssocID="{46EF14BD-3ED2-884C-9527-04E09650019F}" presName="conn2-1" presStyleLbl="parChTrans1D2" presStyleIdx="2" presStyleCnt="3"/>
      <dgm:spPr/>
    </dgm:pt>
    <dgm:pt modelId="{A5C7756C-20B2-BD43-9CA0-8E4EC1F84CF4}" type="pres">
      <dgm:prSet presAssocID="{46EF14BD-3ED2-884C-9527-04E09650019F}" presName="connTx" presStyleLbl="parChTrans1D2" presStyleIdx="2" presStyleCnt="3"/>
      <dgm:spPr/>
    </dgm:pt>
    <dgm:pt modelId="{0A8FDC50-9DC5-C74D-B2CF-FF1515704481}" type="pres">
      <dgm:prSet presAssocID="{1365FEBC-9944-F848-83E1-38B0345073DD}" presName="root2" presStyleCnt="0"/>
      <dgm:spPr/>
    </dgm:pt>
    <dgm:pt modelId="{E1B34DE5-E0E9-B94D-BD46-9EDAC50207DE}" type="pres">
      <dgm:prSet presAssocID="{1365FEBC-9944-F848-83E1-38B0345073DD}" presName="LevelTwoTextNode" presStyleLbl="node2" presStyleIdx="2" presStyleCnt="3">
        <dgm:presLayoutVars>
          <dgm:chPref val="3"/>
        </dgm:presLayoutVars>
      </dgm:prSet>
      <dgm:spPr/>
    </dgm:pt>
    <dgm:pt modelId="{08B421D9-2252-D445-B715-7E2E4B580C46}" type="pres">
      <dgm:prSet presAssocID="{1365FEBC-9944-F848-83E1-38B0345073DD}" presName="level3hierChild" presStyleCnt="0"/>
      <dgm:spPr/>
    </dgm:pt>
  </dgm:ptLst>
  <dgm:cxnLst>
    <dgm:cxn modelId="{55601E0F-3D28-EB44-A409-A9AB2588F328}" type="presOf" srcId="{1365FEBC-9944-F848-83E1-38B0345073DD}" destId="{E1B34DE5-E0E9-B94D-BD46-9EDAC50207DE}" srcOrd="0" destOrd="0" presId="urn:microsoft.com/office/officeart/2008/layout/HorizontalMultiLevelHierarchy"/>
    <dgm:cxn modelId="{61914A21-E14A-B247-A54C-1E28051A93D1}" srcId="{EAE73CA2-763A-034D-9364-40A44725CDBA}" destId="{4B3EAFA4-6F5E-444E-8D53-7D3C27E47FB4}" srcOrd="0" destOrd="0" parTransId="{CF8297DB-8BD1-8F41-BEFA-55F5064CA9D9}" sibTransId="{A6AADCD6-F75E-2747-AA62-1C37B038896D}"/>
    <dgm:cxn modelId="{8DACD13A-196D-F943-BB0C-F325D89EC849}" type="presOf" srcId="{CE80D297-A1D6-7944-97CF-EA5A095657FF}" destId="{B0FFDBF1-19F6-FE43-A4BA-0C524424DABF}" srcOrd="0" destOrd="0" presId="urn:microsoft.com/office/officeart/2008/layout/HorizontalMultiLevelHierarchy"/>
    <dgm:cxn modelId="{528F5949-64C3-F44E-848A-34553C442F53}" srcId="{EAE73CA2-763A-034D-9364-40A44725CDBA}" destId="{1365FEBC-9944-F848-83E1-38B0345073DD}" srcOrd="2" destOrd="0" parTransId="{46EF14BD-3ED2-884C-9527-04E09650019F}" sibTransId="{F4858116-A66D-2B4B-BE0C-86A6795284FF}"/>
    <dgm:cxn modelId="{7B921C59-62A9-894C-B4A4-480DF0FB9544}" srcId="{EAE73CA2-763A-034D-9364-40A44725CDBA}" destId="{615973D5-0DC6-D74B-B3D9-FBBA26A2E86F}" srcOrd="1" destOrd="0" parTransId="{CE80D297-A1D6-7944-97CF-EA5A095657FF}" sibTransId="{9C639926-A33E-9F46-9301-C86F831AD3A0}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FA4F767D-63DE-FE4B-86A5-6E935AF08283}" type="presOf" srcId="{CF8297DB-8BD1-8F41-BEFA-55F5064CA9D9}" destId="{FE413499-46A9-944F-B419-3D2E8F351CEF}" srcOrd="0" destOrd="0" presId="urn:microsoft.com/office/officeart/2008/layout/HorizontalMultiLevelHierarchy"/>
    <dgm:cxn modelId="{A513EE8E-E938-684D-92FD-08A67B3F585F}" type="presOf" srcId="{615973D5-0DC6-D74B-B3D9-FBBA26A2E86F}" destId="{26678E4C-FB51-3247-8CDD-2B48202B878C}" srcOrd="0" destOrd="0" presId="urn:microsoft.com/office/officeart/2008/layout/HorizontalMultiLevelHierarchy"/>
    <dgm:cxn modelId="{05C5DD95-BEBA-0943-889B-7B81E6268B45}" type="presOf" srcId="{CE80D297-A1D6-7944-97CF-EA5A095657FF}" destId="{C47C29C9-5C96-1847-97EC-1A1B38E378D6}" srcOrd="1" destOrd="0" presId="urn:microsoft.com/office/officeart/2008/layout/HorizontalMultiLevelHierarchy"/>
    <dgm:cxn modelId="{CEC587B8-4A0E-F94A-9EF7-F5D60E67DA69}" type="presOf" srcId="{46EF14BD-3ED2-884C-9527-04E09650019F}" destId="{1C980F38-BD51-A148-A1D3-2E3DC610C924}" srcOrd="0" destOrd="0" presId="urn:microsoft.com/office/officeart/2008/layout/HorizontalMultiLevelHierarchy"/>
    <dgm:cxn modelId="{6F6B0DE3-F69A-F249-857E-C77C6FBE079F}" type="presOf" srcId="{46EF14BD-3ED2-884C-9527-04E09650019F}" destId="{A5C7756C-20B2-BD43-9CA0-8E4EC1F84CF4}" srcOrd="1" destOrd="0" presId="urn:microsoft.com/office/officeart/2008/layout/HorizontalMultiLevelHierarchy"/>
    <dgm:cxn modelId="{1F2C0FEE-B2C2-824D-AA84-8B7C062AA753}" type="presOf" srcId="{CF8297DB-8BD1-8F41-BEFA-55F5064CA9D9}" destId="{04957D4C-E8BE-AF4C-A184-89FE3F0FBF6F}" srcOrd="1" destOrd="0" presId="urn:microsoft.com/office/officeart/2008/layout/HorizontalMultiLevelHierarchy"/>
    <dgm:cxn modelId="{6FC0AFF4-E85D-5047-93B1-4B0547F3F872}" type="presOf" srcId="{4B3EAFA4-6F5E-444E-8D53-7D3C27E47FB4}" destId="{D5F1255B-FE32-B44B-8B75-B6BC42EE61D5}" srcOrd="0" destOrd="0" presId="urn:microsoft.com/office/officeart/2008/layout/HorizontalMultiLevelHierarchy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53785837-F3A7-E343-93F0-22E0481AFB72}" type="presParOf" srcId="{DC822582-A9CE-3B43-8EF7-F2C7BC0C53A9}" destId="{FE413499-46A9-944F-B419-3D2E8F351CEF}" srcOrd="0" destOrd="0" presId="urn:microsoft.com/office/officeart/2008/layout/HorizontalMultiLevelHierarchy"/>
    <dgm:cxn modelId="{C33CAA62-27A4-DC4E-8412-B4A9BA537D8E}" type="presParOf" srcId="{FE413499-46A9-944F-B419-3D2E8F351CEF}" destId="{04957D4C-E8BE-AF4C-A184-89FE3F0FBF6F}" srcOrd="0" destOrd="0" presId="urn:microsoft.com/office/officeart/2008/layout/HorizontalMultiLevelHierarchy"/>
    <dgm:cxn modelId="{CA6AFB7A-C515-2546-A319-72AA4B0F4094}" type="presParOf" srcId="{DC822582-A9CE-3B43-8EF7-F2C7BC0C53A9}" destId="{ADF38309-D130-F242-AB8F-0A51A96B3006}" srcOrd="1" destOrd="0" presId="urn:microsoft.com/office/officeart/2008/layout/HorizontalMultiLevelHierarchy"/>
    <dgm:cxn modelId="{56896FD1-9681-6B4D-ADFC-9210DD8758D1}" type="presParOf" srcId="{ADF38309-D130-F242-AB8F-0A51A96B3006}" destId="{D5F1255B-FE32-B44B-8B75-B6BC42EE61D5}" srcOrd="0" destOrd="0" presId="urn:microsoft.com/office/officeart/2008/layout/HorizontalMultiLevelHierarchy"/>
    <dgm:cxn modelId="{E208AECF-70FF-194D-A153-DAA223C67A16}" type="presParOf" srcId="{ADF38309-D130-F242-AB8F-0A51A96B3006}" destId="{B66B4349-F6D9-8A45-8C31-97E8DCC3D4A1}" srcOrd="1" destOrd="0" presId="urn:microsoft.com/office/officeart/2008/layout/HorizontalMultiLevelHierarchy"/>
    <dgm:cxn modelId="{35B6B8F5-CBFF-4248-985D-4183901B0AEE}" type="presParOf" srcId="{DC822582-A9CE-3B43-8EF7-F2C7BC0C53A9}" destId="{B0FFDBF1-19F6-FE43-A4BA-0C524424DABF}" srcOrd="2" destOrd="0" presId="urn:microsoft.com/office/officeart/2008/layout/HorizontalMultiLevelHierarchy"/>
    <dgm:cxn modelId="{27289E7A-3395-FD4A-9DD5-97FA8180FC1F}" type="presParOf" srcId="{B0FFDBF1-19F6-FE43-A4BA-0C524424DABF}" destId="{C47C29C9-5C96-1847-97EC-1A1B38E378D6}" srcOrd="0" destOrd="0" presId="urn:microsoft.com/office/officeart/2008/layout/HorizontalMultiLevelHierarchy"/>
    <dgm:cxn modelId="{1DBCAC61-BBC2-FC4F-9F8A-85B342EB5371}" type="presParOf" srcId="{DC822582-A9CE-3B43-8EF7-F2C7BC0C53A9}" destId="{CF9CE29F-22C5-6941-ACFC-415F0CAD0E81}" srcOrd="3" destOrd="0" presId="urn:microsoft.com/office/officeart/2008/layout/HorizontalMultiLevelHierarchy"/>
    <dgm:cxn modelId="{A343AF7C-293C-804B-956B-8AB83254682E}" type="presParOf" srcId="{CF9CE29F-22C5-6941-ACFC-415F0CAD0E81}" destId="{26678E4C-FB51-3247-8CDD-2B48202B878C}" srcOrd="0" destOrd="0" presId="urn:microsoft.com/office/officeart/2008/layout/HorizontalMultiLevelHierarchy"/>
    <dgm:cxn modelId="{BA353B1D-F1F3-5D4F-8E6E-7E61F9C29A61}" type="presParOf" srcId="{CF9CE29F-22C5-6941-ACFC-415F0CAD0E81}" destId="{534A78F2-189F-7B4C-AA7F-A99B3379A9DD}" srcOrd="1" destOrd="0" presId="urn:microsoft.com/office/officeart/2008/layout/HorizontalMultiLevelHierarchy"/>
    <dgm:cxn modelId="{C982AFEE-BF7A-0148-B6B4-D6704735D201}" type="presParOf" srcId="{DC822582-A9CE-3B43-8EF7-F2C7BC0C53A9}" destId="{1C980F38-BD51-A148-A1D3-2E3DC610C924}" srcOrd="4" destOrd="0" presId="urn:microsoft.com/office/officeart/2008/layout/HorizontalMultiLevelHierarchy"/>
    <dgm:cxn modelId="{75525B88-6531-3C41-AD48-CCF2C2819620}" type="presParOf" srcId="{1C980F38-BD51-A148-A1D3-2E3DC610C924}" destId="{A5C7756C-20B2-BD43-9CA0-8E4EC1F84CF4}" srcOrd="0" destOrd="0" presId="urn:microsoft.com/office/officeart/2008/layout/HorizontalMultiLevelHierarchy"/>
    <dgm:cxn modelId="{77289B29-86EE-224F-A536-9E009F360D51}" type="presParOf" srcId="{DC822582-A9CE-3B43-8EF7-F2C7BC0C53A9}" destId="{0A8FDC50-9DC5-C74D-B2CF-FF1515704481}" srcOrd="5" destOrd="0" presId="urn:microsoft.com/office/officeart/2008/layout/HorizontalMultiLevelHierarchy"/>
    <dgm:cxn modelId="{E3AF0191-4ED8-B142-AB4B-37DBEA5EDE14}" type="presParOf" srcId="{0A8FDC50-9DC5-C74D-B2CF-FF1515704481}" destId="{E1B34DE5-E0E9-B94D-BD46-9EDAC50207DE}" srcOrd="0" destOrd="0" presId="urn:microsoft.com/office/officeart/2008/layout/HorizontalMultiLevelHierarchy"/>
    <dgm:cxn modelId="{42A9B2F9-D610-634E-A226-961918470FD0}" type="presParOf" srcId="{0A8FDC50-9DC5-C74D-B2CF-FF1515704481}" destId="{08B421D9-2252-D445-B715-7E2E4B580C46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00AB86"/>
        </a:solidFill>
      </dgm:spPr>
      <dgm:t>
        <a:bodyPr/>
        <a:lstStyle/>
        <a:p>
          <a:r>
            <a:rPr lang="nb-NO" dirty="0"/>
            <a:t>Kjemisk prosessteknologi</a:t>
          </a:r>
          <a:endParaRPr lang="nb-NO" b="1" dirty="0"/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14EEF512-7BEB-6045-BEB7-35210AF07118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Katalyse</a:t>
          </a:r>
        </a:p>
      </dgm:t>
    </dgm:pt>
    <dgm:pt modelId="{47A19593-9572-BB4F-AB29-560158B4D146}" type="parTrans" cxnId="{AE4DAD38-FE21-8940-833B-9D151CCFD620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C8803805-F0AB-5843-8379-D42DF5217E62}" type="sibTrans" cxnId="{AE4DAD38-FE21-8940-833B-9D151CCFD620}">
      <dgm:prSet/>
      <dgm:spPr/>
      <dgm:t>
        <a:bodyPr/>
        <a:lstStyle/>
        <a:p>
          <a:endParaRPr lang="nb-NO"/>
        </a:p>
      </dgm:t>
    </dgm:pt>
    <dgm:pt modelId="{38B14132-4587-E24F-8068-30710AAEAF8F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Kolloid- og polymerkjemi</a:t>
          </a:r>
        </a:p>
      </dgm:t>
    </dgm:pt>
    <dgm:pt modelId="{9D64D2D6-CE9B-5A41-831D-37CF12D0EDE4}" type="parTrans" cxnId="{5EF2A06F-0FA2-ED42-88DE-33E66411DD6B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7EF3671B-847B-D84F-A149-C5E8D31DA39A}" type="sibTrans" cxnId="{5EF2A06F-0FA2-ED42-88DE-33E66411DD6B}">
      <dgm:prSet/>
      <dgm:spPr/>
      <dgm:t>
        <a:bodyPr/>
        <a:lstStyle/>
        <a:p>
          <a:endParaRPr lang="nb-NO"/>
        </a:p>
      </dgm:t>
    </dgm:pt>
    <dgm:pt modelId="{488AA182-154F-4D4F-AB20-52C7025ECCBA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Miljø- og reaktorteknologi</a:t>
          </a:r>
        </a:p>
      </dgm:t>
    </dgm:pt>
    <dgm:pt modelId="{EE766EEC-94A2-EE40-BBE9-85F1D9B24610}" type="parTrans" cxnId="{F601D60E-752C-A14B-A92B-54DF6F0A5CF9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3A0A7235-5E83-1640-A667-7A8FC90F28A9}" type="sibTrans" cxnId="{F601D60E-752C-A14B-A92B-54DF6F0A5CF9}">
      <dgm:prSet/>
      <dgm:spPr/>
      <dgm:t>
        <a:bodyPr/>
        <a:lstStyle/>
        <a:p>
          <a:endParaRPr lang="nb-NO"/>
        </a:p>
      </dgm:t>
    </dgm:pt>
    <dgm:pt modelId="{429BDF85-9438-2F4D-9178-A32BE8992720}">
      <dgm:prSet phldrT="[Tekst]"/>
      <dgm:spPr>
        <a:solidFill>
          <a:srgbClr val="00D9AB"/>
        </a:solidFill>
      </dgm:spPr>
      <dgm:t>
        <a:bodyPr/>
        <a:lstStyle/>
        <a:p>
          <a:r>
            <a:rPr lang="nb-NO" dirty="0"/>
            <a:t>Prosess-systemteknikk</a:t>
          </a:r>
        </a:p>
      </dgm:t>
    </dgm:pt>
    <dgm:pt modelId="{E61FFFBE-05B0-1E42-9519-BD094613BCA6}" type="parTrans" cxnId="{29217832-2835-F44C-A446-B34E5A530806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F26B9A21-DF35-6A4B-938A-9558DC8B27B3}" type="sibTrans" cxnId="{29217832-2835-F44C-A446-B34E5A530806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 custLinFactX="-16058" custLinFactNeighborX="-100000" custLinFactNeighborY="-9930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B0F4B36B-847E-D943-9106-81F32BB1750B}" type="pres">
      <dgm:prSet presAssocID="{47A19593-9572-BB4F-AB29-560158B4D146}" presName="conn2-1" presStyleLbl="parChTrans1D2" presStyleIdx="0" presStyleCnt="4"/>
      <dgm:spPr/>
    </dgm:pt>
    <dgm:pt modelId="{7F41E6E5-55A4-654E-BD16-7DB1A329B80A}" type="pres">
      <dgm:prSet presAssocID="{47A19593-9572-BB4F-AB29-560158B4D146}" presName="connTx" presStyleLbl="parChTrans1D2" presStyleIdx="0" presStyleCnt="4"/>
      <dgm:spPr/>
    </dgm:pt>
    <dgm:pt modelId="{71B6E335-8DFA-3C44-AAA8-7675005EDA85}" type="pres">
      <dgm:prSet presAssocID="{14EEF512-7BEB-6045-BEB7-35210AF07118}" presName="root2" presStyleCnt="0"/>
      <dgm:spPr/>
    </dgm:pt>
    <dgm:pt modelId="{012F6B1C-0C47-764F-B87C-E9E375B275F4}" type="pres">
      <dgm:prSet presAssocID="{14EEF512-7BEB-6045-BEB7-35210AF07118}" presName="LevelTwoTextNode" presStyleLbl="node2" presStyleIdx="0" presStyleCnt="4">
        <dgm:presLayoutVars>
          <dgm:chPref val="3"/>
        </dgm:presLayoutVars>
      </dgm:prSet>
      <dgm:spPr/>
    </dgm:pt>
    <dgm:pt modelId="{0A4F61FB-9BCE-BB4F-985B-6596B1E5C64E}" type="pres">
      <dgm:prSet presAssocID="{14EEF512-7BEB-6045-BEB7-35210AF07118}" presName="level3hierChild" presStyleCnt="0"/>
      <dgm:spPr/>
    </dgm:pt>
    <dgm:pt modelId="{4A5743B2-0C1E-8F4B-8E1B-8E74EA46BC7B}" type="pres">
      <dgm:prSet presAssocID="{9D64D2D6-CE9B-5A41-831D-37CF12D0EDE4}" presName="conn2-1" presStyleLbl="parChTrans1D2" presStyleIdx="1" presStyleCnt="4"/>
      <dgm:spPr/>
    </dgm:pt>
    <dgm:pt modelId="{7059ECF4-1248-BC46-96DC-7F3D251A82C3}" type="pres">
      <dgm:prSet presAssocID="{9D64D2D6-CE9B-5A41-831D-37CF12D0EDE4}" presName="connTx" presStyleLbl="parChTrans1D2" presStyleIdx="1" presStyleCnt="4"/>
      <dgm:spPr/>
    </dgm:pt>
    <dgm:pt modelId="{BE03466A-247F-1B4E-99EE-01A8650D0D90}" type="pres">
      <dgm:prSet presAssocID="{38B14132-4587-E24F-8068-30710AAEAF8F}" presName="root2" presStyleCnt="0"/>
      <dgm:spPr/>
    </dgm:pt>
    <dgm:pt modelId="{62C47FD2-3D56-3B46-AEF0-4840917C8F3A}" type="pres">
      <dgm:prSet presAssocID="{38B14132-4587-E24F-8068-30710AAEAF8F}" presName="LevelTwoTextNode" presStyleLbl="node2" presStyleIdx="1" presStyleCnt="4">
        <dgm:presLayoutVars>
          <dgm:chPref val="3"/>
        </dgm:presLayoutVars>
      </dgm:prSet>
      <dgm:spPr/>
    </dgm:pt>
    <dgm:pt modelId="{EF0696B6-4D44-8546-929D-EC50D1EEF3E9}" type="pres">
      <dgm:prSet presAssocID="{38B14132-4587-E24F-8068-30710AAEAF8F}" presName="level3hierChild" presStyleCnt="0"/>
      <dgm:spPr/>
    </dgm:pt>
    <dgm:pt modelId="{F244F4A0-73B1-204C-A085-60A19F41C584}" type="pres">
      <dgm:prSet presAssocID="{EE766EEC-94A2-EE40-BBE9-85F1D9B24610}" presName="conn2-1" presStyleLbl="parChTrans1D2" presStyleIdx="2" presStyleCnt="4"/>
      <dgm:spPr/>
    </dgm:pt>
    <dgm:pt modelId="{D96498DF-17C2-E348-BB3C-87A14614A722}" type="pres">
      <dgm:prSet presAssocID="{EE766EEC-94A2-EE40-BBE9-85F1D9B24610}" presName="connTx" presStyleLbl="parChTrans1D2" presStyleIdx="2" presStyleCnt="4"/>
      <dgm:spPr/>
    </dgm:pt>
    <dgm:pt modelId="{CB7B56A7-6F06-6D48-AE72-85C372FD2CD1}" type="pres">
      <dgm:prSet presAssocID="{488AA182-154F-4D4F-AB20-52C7025ECCBA}" presName="root2" presStyleCnt="0"/>
      <dgm:spPr/>
    </dgm:pt>
    <dgm:pt modelId="{A2BCEEBF-6205-2746-B26C-4EE48710FD78}" type="pres">
      <dgm:prSet presAssocID="{488AA182-154F-4D4F-AB20-52C7025ECCBA}" presName="LevelTwoTextNode" presStyleLbl="node2" presStyleIdx="2" presStyleCnt="4">
        <dgm:presLayoutVars>
          <dgm:chPref val="3"/>
        </dgm:presLayoutVars>
      </dgm:prSet>
      <dgm:spPr/>
    </dgm:pt>
    <dgm:pt modelId="{6682362D-2776-B942-B2E8-9943EBA637FA}" type="pres">
      <dgm:prSet presAssocID="{488AA182-154F-4D4F-AB20-52C7025ECCBA}" presName="level3hierChild" presStyleCnt="0"/>
      <dgm:spPr/>
    </dgm:pt>
    <dgm:pt modelId="{7F65AF3E-D8B4-DF42-9B64-FB8F4D7045FD}" type="pres">
      <dgm:prSet presAssocID="{E61FFFBE-05B0-1E42-9519-BD094613BCA6}" presName="conn2-1" presStyleLbl="parChTrans1D2" presStyleIdx="3" presStyleCnt="4"/>
      <dgm:spPr/>
    </dgm:pt>
    <dgm:pt modelId="{681C8063-C353-174E-B2A0-631229F1D643}" type="pres">
      <dgm:prSet presAssocID="{E61FFFBE-05B0-1E42-9519-BD094613BCA6}" presName="connTx" presStyleLbl="parChTrans1D2" presStyleIdx="3" presStyleCnt="4"/>
      <dgm:spPr/>
    </dgm:pt>
    <dgm:pt modelId="{2884B2E5-ABD9-C545-8A80-B62C160125CB}" type="pres">
      <dgm:prSet presAssocID="{429BDF85-9438-2F4D-9178-A32BE8992720}" presName="root2" presStyleCnt="0"/>
      <dgm:spPr/>
    </dgm:pt>
    <dgm:pt modelId="{218AE535-0DDE-D545-B958-04366B5A53D5}" type="pres">
      <dgm:prSet presAssocID="{429BDF85-9438-2F4D-9178-A32BE8992720}" presName="LevelTwoTextNode" presStyleLbl="node2" presStyleIdx="3" presStyleCnt="4">
        <dgm:presLayoutVars>
          <dgm:chPref val="3"/>
        </dgm:presLayoutVars>
      </dgm:prSet>
      <dgm:spPr/>
    </dgm:pt>
    <dgm:pt modelId="{D56BDCFE-CC2B-604C-AC58-88625D18F39E}" type="pres">
      <dgm:prSet presAssocID="{429BDF85-9438-2F4D-9178-A32BE8992720}" presName="level3hierChild" presStyleCnt="0"/>
      <dgm:spPr/>
    </dgm:pt>
  </dgm:ptLst>
  <dgm:cxnLst>
    <dgm:cxn modelId="{B071F707-B5FB-CD46-B17D-9A1B94C296C0}" type="presOf" srcId="{EE766EEC-94A2-EE40-BBE9-85F1D9B24610}" destId="{D96498DF-17C2-E348-BB3C-87A14614A722}" srcOrd="1" destOrd="0" presId="urn:microsoft.com/office/officeart/2008/layout/HorizontalMultiLevelHierarchy"/>
    <dgm:cxn modelId="{F601D60E-752C-A14B-A92B-54DF6F0A5CF9}" srcId="{EAE73CA2-763A-034D-9364-40A44725CDBA}" destId="{488AA182-154F-4D4F-AB20-52C7025ECCBA}" srcOrd="2" destOrd="0" parTransId="{EE766EEC-94A2-EE40-BBE9-85F1D9B24610}" sibTransId="{3A0A7235-5E83-1640-A667-7A8FC90F28A9}"/>
    <dgm:cxn modelId="{29217832-2835-F44C-A446-B34E5A530806}" srcId="{EAE73CA2-763A-034D-9364-40A44725CDBA}" destId="{429BDF85-9438-2F4D-9178-A32BE8992720}" srcOrd="3" destOrd="0" parTransId="{E61FFFBE-05B0-1E42-9519-BD094613BCA6}" sibTransId="{F26B9A21-DF35-6A4B-938A-9558DC8B27B3}"/>
    <dgm:cxn modelId="{AE4DAD38-FE21-8940-833B-9D151CCFD620}" srcId="{EAE73CA2-763A-034D-9364-40A44725CDBA}" destId="{14EEF512-7BEB-6045-BEB7-35210AF07118}" srcOrd="0" destOrd="0" parTransId="{47A19593-9572-BB4F-AB29-560158B4D146}" sibTransId="{C8803805-F0AB-5843-8379-D42DF5217E62}"/>
    <dgm:cxn modelId="{24BDB850-2C15-0D46-8605-1201B6006A7B}" type="presOf" srcId="{429BDF85-9438-2F4D-9178-A32BE8992720}" destId="{218AE535-0DDE-D545-B958-04366B5A53D5}" srcOrd="0" destOrd="0" presId="urn:microsoft.com/office/officeart/2008/layout/HorizontalMultiLevelHierarchy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D09ED260-0A5A-0147-94A8-373278475547}" type="presOf" srcId="{47A19593-9572-BB4F-AB29-560158B4D146}" destId="{7F41E6E5-55A4-654E-BD16-7DB1A329B80A}" srcOrd="1" destOrd="0" presId="urn:microsoft.com/office/officeart/2008/layout/HorizontalMultiLevelHierarchy"/>
    <dgm:cxn modelId="{5EF2A06F-0FA2-ED42-88DE-33E66411DD6B}" srcId="{EAE73CA2-763A-034D-9364-40A44725CDBA}" destId="{38B14132-4587-E24F-8068-30710AAEAF8F}" srcOrd="1" destOrd="0" parTransId="{9D64D2D6-CE9B-5A41-831D-37CF12D0EDE4}" sibTransId="{7EF3671B-847B-D84F-A149-C5E8D31DA39A}"/>
    <dgm:cxn modelId="{10186B81-5F42-AE4A-8D68-1EBB18E898E5}" type="presOf" srcId="{38B14132-4587-E24F-8068-30710AAEAF8F}" destId="{62C47FD2-3D56-3B46-AEF0-4840917C8F3A}" srcOrd="0" destOrd="0" presId="urn:microsoft.com/office/officeart/2008/layout/HorizontalMultiLevelHierarchy"/>
    <dgm:cxn modelId="{B438418A-A0F8-BA4D-81FE-D2A16CCFD2A2}" type="presOf" srcId="{EE766EEC-94A2-EE40-BBE9-85F1D9B24610}" destId="{F244F4A0-73B1-204C-A085-60A19F41C584}" srcOrd="0" destOrd="0" presId="urn:microsoft.com/office/officeart/2008/layout/HorizontalMultiLevelHierarchy"/>
    <dgm:cxn modelId="{05F4888C-7B20-2F4C-8BF7-50BE2D45DC6B}" type="presOf" srcId="{9D64D2D6-CE9B-5A41-831D-37CF12D0EDE4}" destId="{4A5743B2-0C1E-8F4B-8E1B-8E74EA46BC7B}" srcOrd="0" destOrd="0" presId="urn:microsoft.com/office/officeart/2008/layout/HorizontalMultiLevelHierarchy"/>
    <dgm:cxn modelId="{77A1CA94-2799-D244-97FB-ABEAB746973A}" type="presOf" srcId="{E61FFFBE-05B0-1E42-9519-BD094613BCA6}" destId="{7F65AF3E-D8B4-DF42-9B64-FB8F4D7045FD}" srcOrd="0" destOrd="0" presId="urn:microsoft.com/office/officeart/2008/layout/HorizontalMultiLevelHierarchy"/>
    <dgm:cxn modelId="{42DE16B4-FAD6-D741-BBA7-EB2D694A1BD2}" type="presOf" srcId="{E61FFFBE-05B0-1E42-9519-BD094613BCA6}" destId="{681C8063-C353-174E-B2A0-631229F1D643}" srcOrd="1" destOrd="0" presId="urn:microsoft.com/office/officeart/2008/layout/HorizontalMultiLevelHierarchy"/>
    <dgm:cxn modelId="{DF61C7B6-A7EB-CA41-85C2-DF32263A0B16}" type="presOf" srcId="{488AA182-154F-4D4F-AB20-52C7025ECCBA}" destId="{A2BCEEBF-6205-2746-B26C-4EE48710FD78}" srcOrd="0" destOrd="0" presId="urn:microsoft.com/office/officeart/2008/layout/HorizontalMultiLevelHierarchy"/>
    <dgm:cxn modelId="{A5EB8EDC-1F69-664B-B2D6-57B4F6AAE8E6}" type="presOf" srcId="{47A19593-9572-BB4F-AB29-560158B4D146}" destId="{B0F4B36B-847E-D943-9106-81F32BB1750B}" srcOrd="0" destOrd="0" presId="urn:microsoft.com/office/officeart/2008/layout/HorizontalMultiLevelHierarchy"/>
    <dgm:cxn modelId="{E48AC5EE-1CA5-754B-BD0B-0EA28BE9DAC1}" type="presOf" srcId="{14EEF512-7BEB-6045-BEB7-35210AF07118}" destId="{012F6B1C-0C47-764F-B87C-E9E375B275F4}" srcOrd="0" destOrd="0" presId="urn:microsoft.com/office/officeart/2008/layout/HorizontalMultiLevelHierarchy"/>
    <dgm:cxn modelId="{9B1437F0-7BB7-A34E-9412-75591D21C258}" type="presOf" srcId="{9D64D2D6-CE9B-5A41-831D-37CF12D0EDE4}" destId="{7059ECF4-1248-BC46-96DC-7F3D251A82C3}" srcOrd="1" destOrd="0" presId="urn:microsoft.com/office/officeart/2008/layout/HorizontalMultiLevelHierarchy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DF9B348C-619A-8045-9A53-D01649099023}" type="presParOf" srcId="{DC822582-A9CE-3B43-8EF7-F2C7BC0C53A9}" destId="{B0F4B36B-847E-D943-9106-81F32BB1750B}" srcOrd="0" destOrd="0" presId="urn:microsoft.com/office/officeart/2008/layout/HorizontalMultiLevelHierarchy"/>
    <dgm:cxn modelId="{1B45F4F9-531E-BB47-8D8A-E4FA7E6C171E}" type="presParOf" srcId="{B0F4B36B-847E-D943-9106-81F32BB1750B}" destId="{7F41E6E5-55A4-654E-BD16-7DB1A329B80A}" srcOrd="0" destOrd="0" presId="urn:microsoft.com/office/officeart/2008/layout/HorizontalMultiLevelHierarchy"/>
    <dgm:cxn modelId="{1F28B8D5-04BE-3B45-B428-E7AEEB76B42A}" type="presParOf" srcId="{DC822582-A9CE-3B43-8EF7-F2C7BC0C53A9}" destId="{71B6E335-8DFA-3C44-AAA8-7675005EDA85}" srcOrd="1" destOrd="0" presId="urn:microsoft.com/office/officeart/2008/layout/HorizontalMultiLevelHierarchy"/>
    <dgm:cxn modelId="{65231385-19DA-414A-8D38-85C8923C8156}" type="presParOf" srcId="{71B6E335-8DFA-3C44-AAA8-7675005EDA85}" destId="{012F6B1C-0C47-764F-B87C-E9E375B275F4}" srcOrd="0" destOrd="0" presId="urn:microsoft.com/office/officeart/2008/layout/HorizontalMultiLevelHierarchy"/>
    <dgm:cxn modelId="{674363DD-D4FE-8940-A2A7-54C302C90881}" type="presParOf" srcId="{71B6E335-8DFA-3C44-AAA8-7675005EDA85}" destId="{0A4F61FB-9BCE-BB4F-985B-6596B1E5C64E}" srcOrd="1" destOrd="0" presId="urn:microsoft.com/office/officeart/2008/layout/HorizontalMultiLevelHierarchy"/>
    <dgm:cxn modelId="{C73C2C52-EE1B-084A-84DD-607EF3A3C353}" type="presParOf" srcId="{DC822582-A9CE-3B43-8EF7-F2C7BC0C53A9}" destId="{4A5743B2-0C1E-8F4B-8E1B-8E74EA46BC7B}" srcOrd="2" destOrd="0" presId="urn:microsoft.com/office/officeart/2008/layout/HorizontalMultiLevelHierarchy"/>
    <dgm:cxn modelId="{42A10722-5073-D34B-B7C0-E463DA326F58}" type="presParOf" srcId="{4A5743B2-0C1E-8F4B-8E1B-8E74EA46BC7B}" destId="{7059ECF4-1248-BC46-96DC-7F3D251A82C3}" srcOrd="0" destOrd="0" presId="urn:microsoft.com/office/officeart/2008/layout/HorizontalMultiLevelHierarchy"/>
    <dgm:cxn modelId="{89907C23-11C3-EE42-AE5E-74F0D1CA83A8}" type="presParOf" srcId="{DC822582-A9CE-3B43-8EF7-F2C7BC0C53A9}" destId="{BE03466A-247F-1B4E-99EE-01A8650D0D90}" srcOrd="3" destOrd="0" presId="urn:microsoft.com/office/officeart/2008/layout/HorizontalMultiLevelHierarchy"/>
    <dgm:cxn modelId="{36EC5F3F-DECF-1D40-BB7A-6696B829BEEB}" type="presParOf" srcId="{BE03466A-247F-1B4E-99EE-01A8650D0D90}" destId="{62C47FD2-3D56-3B46-AEF0-4840917C8F3A}" srcOrd="0" destOrd="0" presId="urn:microsoft.com/office/officeart/2008/layout/HorizontalMultiLevelHierarchy"/>
    <dgm:cxn modelId="{FCD35A08-1127-9A40-A4A3-220D023D9893}" type="presParOf" srcId="{BE03466A-247F-1B4E-99EE-01A8650D0D90}" destId="{EF0696B6-4D44-8546-929D-EC50D1EEF3E9}" srcOrd="1" destOrd="0" presId="urn:microsoft.com/office/officeart/2008/layout/HorizontalMultiLevelHierarchy"/>
    <dgm:cxn modelId="{85908A39-006E-6846-85A0-D8D7C4617FC9}" type="presParOf" srcId="{DC822582-A9CE-3B43-8EF7-F2C7BC0C53A9}" destId="{F244F4A0-73B1-204C-A085-60A19F41C584}" srcOrd="4" destOrd="0" presId="urn:microsoft.com/office/officeart/2008/layout/HorizontalMultiLevelHierarchy"/>
    <dgm:cxn modelId="{D04FD057-49BE-9A47-AEE6-06E628A88F85}" type="presParOf" srcId="{F244F4A0-73B1-204C-A085-60A19F41C584}" destId="{D96498DF-17C2-E348-BB3C-87A14614A722}" srcOrd="0" destOrd="0" presId="urn:microsoft.com/office/officeart/2008/layout/HorizontalMultiLevelHierarchy"/>
    <dgm:cxn modelId="{E2D6C8BF-B6D9-FA4A-9D0D-2673139F2E74}" type="presParOf" srcId="{DC822582-A9CE-3B43-8EF7-F2C7BC0C53A9}" destId="{CB7B56A7-6F06-6D48-AE72-85C372FD2CD1}" srcOrd="5" destOrd="0" presId="urn:microsoft.com/office/officeart/2008/layout/HorizontalMultiLevelHierarchy"/>
    <dgm:cxn modelId="{7083AB39-5721-E340-B43F-CF20425D182A}" type="presParOf" srcId="{CB7B56A7-6F06-6D48-AE72-85C372FD2CD1}" destId="{A2BCEEBF-6205-2746-B26C-4EE48710FD78}" srcOrd="0" destOrd="0" presId="urn:microsoft.com/office/officeart/2008/layout/HorizontalMultiLevelHierarchy"/>
    <dgm:cxn modelId="{E98D4EFF-F0EB-1B4A-9D2B-8DD7386AF6FC}" type="presParOf" srcId="{CB7B56A7-6F06-6D48-AE72-85C372FD2CD1}" destId="{6682362D-2776-B942-B2E8-9943EBA637FA}" srcOrd="1" destOrd="0" presId="urn:microsoft.com/office/officeart/2008/layout/HorizontalMultiLevelHierarchy"/>
    <dgm:cxn modelId="{9500F057-4443-BE43-AAD1-236A9EA7B6FE}" type="presParOf" srcId="{DC822582-A9CE-3B43-8EF7-F2C7BC0C53A9}" destId="{7F65AF3E-D8B4-DF42-9B64-FB8F4D7045FD}" srcOrd="6" destOrd="0" presId="urn:microsoft.com/office/officeart/2008/layout/HorizontalMultiLevelHierarchy"/>
    <dgm:cxn modelId="{5C8CCF22-DAC1-9245-94B1-99EC5C4808CD}" type="presParOf" srcId="{7F65AF3E-D8B4-DF42-9B64-FB8F4D7045FD}" destId="{681C8063-C353-174E-B2A0-631229F1D643}" srcOrd="0" destOrd="0" presId="urn:microsoft.com/office/officeart/2008/layout/HorizontalMultiLevelHierarchy"/>
    <dgm:cxn modelId="{35E48888-FB04-D745-9B6C-25D444593184}" type="presParOf" srcId="{DC822582-A9CE-3B43-8EF7-F2C7BC0C53A9}" destId="{2884B2E5-ABD9-C545-8A80-B62C160125CB}" srcOrd="7" destOrd="0" presId="urn:microsoft.com/office/officeart/2008/layout/HorizontalMultiLevelHierarchy"/>
    <dgm:cxn modelId="{0DCC6E35-AF40-4749-A58B-12D56DDEC4D8}" type="presParOf" srcId="{2884B2E5-ABD9-C545-8A80-B62C160125CB}" destId="{218AE535-0DDE-D545-B958-04366B5A53D5}" srcOrd="0" destOrd="0" presId="urn:microsoft.com/office/officeart/2008/layout/HorizontalMultiLevelHierarchy"/>
    <dgm:cxn modelId="{5ACA60BB-E7F3-2941-AC2F-0FAD456A55B4}" type="presParOf" srcId="{2884B2E5-ABD9-C545-8A80-B62C160125CB}" destId="{D56BDCFE-CC2B-604C-AC58-88625D18F39E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00AB86"/>
        </a:solidFill>
      </dgm:spPr>
      <dgm:t>
        <a:bodyPr/>
        <a:lstStyle/>
        <a:p>
          <a:r>
            <a:rPr lang="nb-NO" b="0" i="0" u="none"/>
            <a:t>Materialkjemi og energiteknologi</a:t>
          </a:r>
          <a:endParaRPr lang="nb-NO" b="1" dirty="0"/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36AB5D36-671D-FB41-8F04-B76AA8C313A2}">
      <dgm:prSet phldrT="[Tekst]"/>
      <dgm:spPr>
        <a:solidFill>
          <a:srgbClr val="00D9AB"/>
        </a:solidFill>
      </dgm:spPr>
      <dgm:t>
        <a:bodyPr/>
        <a:lstStyle/>
        <a:p>
          <a:r>
            <a:rPr lang="nb-NO" b="0" dirty="0"/>
            <a:t>Elektrokjemi</a:t>
          </a:r>
        </a:p>
      </dgm:t>
    </dgm:pt>
    <dgm:pt modelId="{BE1F70C0-C08A-E044-A849-E364F74342DD}" type="parTrans" cxnId="{7F84B9F4-D607-7149-8AFD-CBD493481CCE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C2DFEAA2-4D55-F549-92F8-985BC28F671F}" type="sibTrans" cxnId="{7F84B9F4-D607-7149-8AFD-CBD493481CCE}">
      <dgm:prSet/>
      <dgm:spPr/>
      <dgm:t>
        <a:bodyPr/>
        <a:lstStyle/>
        <a:p>
          <a:endParaRPr lang="nb-NO"/>
        </a:p>
      </dgm:t>
    </dgm:pt>
    <dgm:pt modelId="{802F3B6C-77FF-4844-A11F-3B3E4DF5E03E}">
      <dgm:prSet phldrT="[Tekst]"/>
      <dgm:spPr>
        <a:solidFill>
          <a:srgbClr val="00D9AB"/>
        </a:solidFill>
      </dgm:spPr>
      <dgm:t>
        <a:bodyPr/>
        <a:lstStyle/>
        <a:p>
          <a:r>
            <a:rPr lang="nb-NO" b="0" dirty="0"/>
            <a:t>Funksjonelle materialer og materialkjemi</a:t>
          </a:r>
        </a:p>
      </dgm:t>
    </dgm:pt>
    <dgm:pt modelId="{CEC7A8F1-E001-C64C-B2CF-E9A53035BF00}" type="parTrans" cxnId="{B50F301A-28E8-F246-AD9B-EE6B0D53445E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142B3BF0-4C45-534C-A3C8-05459253219F}" type="sibTrans" cxnId="{B50F301A-28E8-F246-AD9B-EE6B0D53445E}">
      <dgm:prSet/>
      <dgm:spPr/>
      <dgm:t>
        <a:bodyPr/>
        <a:lstStyle/>
        <a:p>
          <a:endParaRPr lang="nb-NO"/>
        </a:p>
      </dgm:t>
    </dgm:pt>
    <dgm:pt modelId="{0AB1AC6B-465F-3547-A6C7-55AE012FBB72}">
      <dgm:prSet phldrT="[Tekst]"/>
      <dgm:spPr>
        <a:solidFill>
          <a:srgbClr val="00D9AB"/>
        </a:solidFill>
      </dgm:spPr>
      <dgm:t>
        <a:bodyPr/>
        <a:lstStyle/>
        <a:p>
          <a:r>
            <a:rPr lang="nb-NO" b="0" dirty="0"/>
            <a:t>Fysikalsk metallurgi</a:t>
          </a:r>
        </a:p>
      </dgm:t>
    </dgm:pt>
    <dgm:pt modelId="{B7AD06EF-56BF-4646-92A6-E381348005A1}" type="parTrans" cxnId="{5B8D75F7-1CC1-3D40-B497-5E8BEBA2E7DC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834E410A-3B69-5E45-B743-811816F33E1D}" type="sibTrans" cxnId="{5B8D75F7-1CC1-3D40-B497-5E8BEBA2E7DC}">
      <dgm:prSet/>
      <dgm:spPr/>
      <dgm:t>
        <a:bodyPr/>
        <a:lstStyle/>
        <a:p>
          <a:endParaRPr lang="nb-NO"/>
        </a:p>
      </dgm:t>
    </dgm:pt>
    <dgm:pt modelId="{94AC6189-4AE3-0741-AF3F-F2A77D0C5C86}">
      <dgm:prSet phldrT="[Tekst]"/>
      <dgm:spPr>
        <a:solidFill>
          <a:srgbClr val="00D9AB"/>
        </a:solidFill>
      </dgm:spPr>
      <dgm:t>
        <a:bodyPr/>
        <a:lstStyle/>
        <a:p>
          <a:r>
            <a:rPr lang="nb-NO" b="0" dirty="0"/>
            <a:t>Ressurser, energi og miljø</a:t>
          </a:r>
        </a:p>
      </dgm:t>
    </dgm:pt>
    <dgm:pt modelId="{27716DEF-A157-8241-97F5-1BAD7F7F8CDE}" type="parTrans" cxnId="{091AF9B9-0CE8-6341-AF9C-7E83BDAF4A58}">
      <dgm:prSet/>
      <dgm:spPr>
        <a:ln w="38100">
          <a:solidFill>
            <a:srgbClr val="00C79D"/>
          </a:solidFill>
        </a:ln>
      </dgm:spPr>
      <dgm:t>
        <a:bodyPr/>
        <a:lstStyle/>
        <a:p>
          <a:endParaRPr lang="nb-NO"/>
        </a:p>
      </dgm:t>
    </dgm:pt>
    <dgm:pt modelId="{6DFF163A-431C-A041-9485-77B1C380DADB}" type="sibTrans" cxnId="{091AF9B9-0CE8-6341-AF9C-7E83BDAF4A58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 custLinFactX="-16058" custLinFactNeighborX="-100000" custLinFactNeighborY="-9930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923EC9B5-DAEA-924E-ABB1-73EEB44BFA6D}" type="pres">
      <dgm:prSet presAssocID="{BE1F70C0-C08A-E044-A849-E364F74342DD}" presName="conn2-1" presStyleLbl="parChTrans1D2" presStyleIdx="0" presStyleCnt="4"/>
      <dgm:spPr/>
    </dgm:pt>
    <dgm:pt modelId="{6D578334-CAB1-0640-BFFB-7DDB4A02313C}" type="pres">
      <dgm:prSet presAssocID="{BE1F70C0-C08A-E044-A849-E364F74342DD}" presName="connTx" presStyleLbl="parChTrans1D2" presStyleIdx="0" presStyleCnt="4"/>
      <dgm:spPr/>
    </dgm:pt>
    <dgm:pt modelId="{F2ED7CC3-A468-FE42-8088-5017F1ACE073}" type="pres">
      <dgm:prSet presAssocID="{36AB5D36-671D-FB41-8F04-B76AA8C313A2}" presName="root2" presStyleCnt="0"/>
      <dgm:spPr/>
    </dgm:pt>
    <dgm:pt modelId="{C7D369E8-7F3E-2348-BD37-DA9DC8BE74A0}" type="pres">
      <dgm:prSet presAssocID="{36AB5D36-671D-FB41-8F04-B76AA8C313A2}" presName="LevelTwoTextNode" presStyleLbl="node2" presStyleIdx="0" presStyleCnt="4">
        <dgm:presLayoutVars>
          <dgm:chPref val="3"/>
        </dgm:presLayoutVars>
      </dgm:prSet>
      <dgm:spPr/>
    </dgm:pt>
    <dgm:pt modelId="{1C00FE61-83DB-1842-AC3E-C40F6EC51C49}" type="pres">
      <dgm:prSet presAssocID="{36AB5D36-671D-FB41-8F04-B76AA8C313A2}" presName="level3hierChild" presStyleCnt="0"/>
      <dgm:spPr/>
    </dgm:pt>
    <dgm:pt modelId="{20A50CB0-30D4-6142-8B12-636E91876950}" type="pres">
      <dgm:prSet presAssocID="{CEC7A8F1-E001-C64C-B2CF-E9A53035BF00}" presName="conn2-1" presStyleLbl="parChTrans1D2" presStyleIdx="1" presStyleCnt="4"/>
      <dgm:spPr/>
    </dgm:pt>
    <dgm:pt modelId="{5F09EC18-48B2-F947-95ED-10A82154E534}" type="pres">
      <dgm:prSet presAssocID="{CEC7A8F1-E001-C64C-B2CF-E9A53035BF00}" presName="connTx" presStyleLbl="parChTrans1D2" presStyleIdx="1" presStyleCnt="4"/>
      <dgm:spPr/>
    </dgm:pt>
    <dgm:pt modelId="{B791441D-8624-BB4B-A251-264365999E63}" type="pres">
      <dgm:prSet presAssocID="{802F3B6C-77FF-4844-A11F-3B3E4DF5E03E}" presName="root2" presStyleCnt="0"/>
      <dgm:spPr/>
    </dgm:pt>
    <dgm:pt modelId="{6F69246B-25A1-FB43-AC4E-5A361738FDA9}" type="pres">
      <dgm:prSet presAssocID="{802F3B6C-77FF-4844-A11F-3B3E4DF5E03E}" presName="LevelTwoTextNode" presStyleLbl="node2" presStyleIdx="1" presStyleCnt="4">
        <dgm:presLayoutVars>
          <dgm:chPref val="3"/>
        </dgm:presLayoutVars>
      </dgm:prSet>
      <dgm:spPr/>
    </dgm:pt>
    <dgm:pt modelId="{B18EEB62-64D5-D74C-A15D-2C333FA5B072}" type="pres">
      <dgm:prSet presAssocID="{802F3B6C-77FF-4844-A11F-3B3E4DF5E03E}" presName="level3hierChild" presStyleCnt="0"/>
      <dgm:spPr/>
    </dgm:pt>
    <dgm:pt modelId="{98DBC2E9-AED3-A042-9A26-C57C0F982731}" type="pres">
      <dgm:prSet presAssocID="{B7AD06EF-56BF-4646-92A6-E381348005A1}" presName="conn2-1" presStyleLbl="parChTrans1D2" presStyleIdx="2" presStyleCnt="4"/>
      <dgm:spPr/>
    </dgm:pt>
    <dgm:pt modelId="{38E266DD-A825-854E-BC7C-3F362F3B2A6F}" type="pres">
      <dgm:prSet presAssocID="{B7AD06EF-56BF-4646-92A6-E381348005A1}" presName="connTx" presStyleLbl="parChTrans1D2" presStyleIdx="2" presStyleCnt="4"/>
      <dgm:spPr/>
    </dgm:pt>
    <dgm:pt modelId="{E014DA6B-BF24-2C4D-90AE-19860B6C1B50}" type="pres">
      <dgm:prSet presAssocID="{0AB1AC6B-465F-3547-A6C7-55AE012FBB72}" presName="root2" presStyleCnt="0"/>
      <dgm:spPr/>
    </dgm:pt>
    <dgm:pt modelId="{72FA298A-B6E0-034B-8F6D-03EB519B0223}" type="pres">
      <dgm:prSet presAssocID="{0AB1AC6B-465F-3547-A6C7-55AE012FBB72}" presName="LevelTwoTextNode" presStyleLbl="node2" presStyleIdx="2" presStyleCnt="4">
        <dgm:presLayoutVars>
          <dgm:chPref val="3"/>
        </dgm:presLayoutVars>
      </dgm:prSet>
      <dgm:spPr/>
    </dgm:pt>
    <dgm:pt modelId="{E6572B23-2FBB-0543-9B23-364D7A9F93EC}" type="pres">
      <dgm:prSet presAssocID="{0AB1AC6B-465F-3547-A6C7-55AE012FBB72}" presName="level3hierChild" presStyleCnt="0"/>
      <dgm:spPr/>
    </dgm:pt>
    <dgm:pt modelId="{01BC59A3-D7BA-B544-92FF-EFE97FDC6598}" type="pres">
      <dgm:prSet presAssocID="{27716DEF-A157-8241-97F5-1BAD7F7F8CDE}" presName="conn2-1" presStyleLbl="parChTrans1D2" presStyleIdx="3" presStyleCnt="4"/>
      <dgm:spPr/>
    </dgm:pt>
    <dgm:pt modelId="{356A0DCD-FB71-7D4F-AF1E-49E11B6B49F7}" type="pres">
      <dgm:prSet presAssocID="{27716DEF-A157-8241-97F5-1BAD7F7F8CDE}" presName="connTx" presStyleLbl="parChTrans1D2" presStyleIdx="3" presStyleCnt="4"/>
      <dgm:spPr/>
    </dgm:pt>
    <dgm:pt modelId="{08BD6D04-C143-DA46-BAEF-EC288ADAF9E9}" type="pres">
      <dgm:prSet presAssocID="{94AC6189-4AE3-0741-AF3F-F2A77D0C5C86}" presName="root2" presStyleCnt="0"/>
      <dgm:spPr/>
    </dgm:pt>
    <dgm:pt modelId="{84D1A61F-A6F3-6949-9E3E-4B3938163398}" type="pres">
      <dgm:prSet presAssocID="{94AC6189-4AE3-0741-AF3F-F2A77D0C5C86}" presName="LevelTwoTextNode" presStyleLbl="node2" presStyleIdx="3" presStyleCnt="4">
        <dgm:presLayoutVars>
          <dgm:chPref val="3"/>
        </dgm:presLayoutVars>
      </dgm:prSet>
      <dgm:spPr/>
    </dgm:pt>
    <dgm:pt modelId="{432C48AF-E4A1-0543-8B85-F41B50492BB0}" type="pres">
      <dgm:prSet presAssocID="{94AC6189-4AE3-0741-AF3F-F2A77D0C5C86}" presName="level3hierChild" presStyleCnt="0"/>
      <dgm:spPr/>
    </dgm:pt>
  </dgm:ptLst>
  <dgm:cxnLst>
    <dgm:cxn modelId="{C9E81200-A99F-444D-9DF8-2CBCACA5F1A3}" type="presOf" srcId="{27716DEF-A157-8241-97F5-1BAD7F7F8CDE}" destId="{01BC59A3-D7BA-B544-92FF-EFE97FDC6598}" srcOrd="0" destOrd="0" presId="urn:microsoft.com/office/officeart/2008/layout/HorizontalMultiLevelHierarchy"/>
    <dgm:cxn modelId="{346E6119-8A9C-664A-81D9-3A77C09C8AD3}" type="presOf" srcId="{B7AD06EF-56BF-4646-92A6-E381348005A1}" destId="{98DBC2E9-AED3-A042-9A26-C57C0F982731}" srcOrd="0" destOrd="0" presId="urn:microsoft.com/office/officeart/2008/layout/HorizontalMultiLevelHierarchy"/>
    <dgm:cxn modelId="{B50F301A-28E8-F246-AD9B-EE6B0D53445E}" srcId="{EAE73CA2-763A-034D-9364-40A44725CDBA}" destId="{802F3B6C-77FF-4844-A11F-3B3E4DF5E03E}" srcOrd="1" destOrd="0" parTransId="{CEC7A8F1-E001-C64C-B2CF-E9A53035BF00}" sibTransId="{142B3BF0-4C45-534C-A3C8-05459253219F}"/>
    <dgm:cxn modelId="{4A6A0F31-5872-8343-8C40-F785D35004C9}" type="presOf" srcId="{0AB1AC6B-465F-3547-A6C7-55AE012FBB72}" destId="{72FA298A-B6E0-034B-8F6D-03EB519B0223}" srcOrd="0" destOrd="0" presId="urn:microsoft.com/office/officeart/2008/layout/HorizontalMultiLevelHierarchy"/>
    <dgm:cxn modelId="{3CC6CD34-0E5C-2F45-AEC2-B73511578081}" type="presOf" srcId="{802F3B6C-77FF-4844-A11F-3B3E4DF5E03E}" destId="{6F69246B-25A1-FB43-AC4E-5A361738FDA9}" srcOrd="0" destOrd="0" presId="urn:microsoft.com/office/officeart/2008/layout/HorizontalMultiLevelHierarchy"/>
    <dgm:cxn modelId="{AA725D39-74EB-C54E-8B02-969B0A9C08F0}" type="presOf" srcId="{CEC7A8F1-E001-C64C-B2CF-E9A53035BF00}" destId="{5F09EC18-48B2-F947-95ED-10A82154E534}" srcOrd="1" destOrd="0" presId="urn:microsoft.com/office/officeart/2008/layout/HorizontalMultiLevelHierarchy"/>
    <dgm:cxn modelId="{9FB87851-7BFC-4844-9AFA-B9AD7747CB40}" type="presOf" srcId="{BE1F70C0-C08A-E044-A849-E364F74342DD}" destId="{923EC9B5-DAEA-924E-ABB1-73EEB44BFA6D}" srcOrd="0" destOrd="0" presId="urn:microsoft.com/office/officeart/2008/layout/HorizontalMultiLevelHierarchy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79FE3367-1AB3-FE4F-A330-3239FA435F37}" type="presOf" srcId="{B7AD06EF-56BF-4646-92A6-E381348005A1}" destId="{38E266DD-A825-854E-BC7C-3F362F3B2A6F}" srcOrd="1" destOrd="0" presId="urn:microsoft.com/office/officeart/2008/layout/HorizontalMultiLevelHierarchy"/>
    <dgm:cxn modelId="{A276F786-1ED8-4A45-97AF-FD40D0E70AEE}" type="presOf" srcId="{94AC6189-4AE3-0741-AF3F-F2A77D0C5C86}" destId="{84D1A61F-A6F3-6949-9E3E-4B3938163398}" srcOrd="0" destOrd="0" presId="urn:microsoft.com/office/officeart/2008/layout/HorizontalMultiLevelHierarchy"/>
    <dgm:cxn modelId="{E963518A-396B-BA4F-BBBA-670C47000F06}" type="presOf" srcId="{36AB5D36-671D-FB41-8F04-B76AA8C313A2}" destId="{C7D369E8-7F3E-2348-BD37-DA9DC8BE74A0}" srcOrd="0" destOrd="0" presId="urn:microsoft.com/office/officeart/2008/layout/HorizontalMultiLevelHierarchy"/>
    <dgm:cxn modelId="{091AF9B9-0CE8-6341-AF9C-7E83BDAF4A58}" srcId="{EAE73CA2-763A-034D-9364-40A44725CDBA}" destId="{94AC6189-4AE3-0741-AF3F-F2A77D0C5C86}" srcOrd="3" destOrd="0" parTransId="{27716DEF-A157-8241-97F5-1BAD7F7F8CDE}" sibTransId="{6DFF163A-431C-A041-9485-77B1C380DADB}"/>
    <dgm:cxn modelId="{EC13FED1-3788-9B4F-AD1A-F53AE24AFCB4}" type="presOf" srcId="{CEC7A8F1-E001-C64C-B2CF-E9A53035BF00}" destId="{20A50CB0-30D4-6142-8B12-636E91876950}" srcOrd="0" destOrd="0" presId="urn:microsoft.com/office/officeart/2008/layout/HorizontalMultiLevelHierarchy"/>
    <dgm:cxn modelId="{2CD8E6D7-65CE-6140-9A80-B13D00AE1070}" type="presOf" srcId="{BE1F70C0-C08A-E044-A849-E364F74342DD}" destId="{6D578334-CAB1-0640-BFFB-7DDB4A02313C}" srcOrd="1" destOrd="0" presId="urn:microsoft.com/office/officeart/2008/layout/HorizontalMultiLevelHierarchy"/>
    <dgm:cxn modelId="{198895EA-8D8B-8647-A822-95F0FB37597A}" type="presOf" srcId="{27716DEF-A157-8241-97F5-1BAD7F7F8CDE}" destId="{356A0DCD-FB71-7D4F-AF1E-49E11B6B49F7}" srcOrd="1" destOrd="0" presId="urn:microsoft.com/office/officeart/2008/layout/HorizontalMultiLevelHierarchy"/>
    <dgm:cxn modelId="{7F84B9F4-D607-7149-8AFD-CBD493481CCE}" srcId="{EAE73CA2-763A-034D-9364-40A44725CDBA}" destId="{36AB5D36-671D-FB41-8F04-B76AA8C313A2}" srcOrd="0" destOrd="0" parTransId="{BE1F70C0-C08A-E044-A849-E364F74342DD}" sibTransId="{C2DFEAA2-4D55-F549-92F8-985BC28F671F}"/>
    <dgm:cxn modelId="{5B8D75F7-1CC1-3D40-B497-5E8BEBA2E7DC}" srcId="{EAE73CA2-763A-034D-9364-40A44725CDBA}" destId="{0AB1AC6B-465F-3547-A6C7-55AE012FBB72}" srcOrd="2" destOrd="0" parTransId="{B7AD06EF-56BF-4646-92A6-E381348005A1}" sibTransId="{834E410A-3B69-5E45-B743-811816F33E1D}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64A29119-25B6-204C-8BF4-10BABF8932F1}" type="presParOf" srcId="{DC822582-A9CE-3B43-8EF7-F2C7BC0C53A9}" destId="{923EC9B5-DAEA-924E-ABB1-73EEB44BFA6D}" srcOrd="0" destOrd="0" presId="urn:microsoft.com/office/officeart/2008/layout/HorizontalMultiLevelHierarchy"/>
    <dgm:cxn modelId="{50DAAA96-A931-8547-B24D-E98502E85832}" type="presParOf" srcId="{923EC9B5-DAEA-924E-ABB1-73EEB44BFA6D}" destId="{6D578334-CAB1-0640-BFFB-7DDB4A02313C}" srcOrd="0" destOrd="0" presId="urn:microsoft.com/office/officeart/2008/layout/HorizontalMultiLevelHierarchy"/>
    <dgm:cxn modelId="{2C6586FE-C6E5-D34A-BEC8-844A0233F983}" type="presParOf" srcId="{DC822582-A9CE-3B43-8EF7-F2C7BC0C53A9}" destId="{F2ED7CC3-A468-FE42-8088-5017F1ACE073}" srcOrd="1" destOrd="0" presId="urn:microsoft.com/office/officeart/2008/layout/HorizontalMultiLevelHierarchy"/>
    <dgm:cxn modelId="{852EC948-5E4B-094F-9B0B-7240D79E9DB3}" type="presParOf" srcId="{F2ED7CC3-A468-FE42-8088-5017F1ACE073}" destId="{C7D369E8-7F3E-2348-BD37-DA9DC8BE74A0}" srcOrd="0" destOrd="0" presId="urn:microsoft.com/office/officeart/2008/layout/HorizontalMultiLevelHierarchy"/>
    <dgm:cxn modelId="{2DF5B447-4AA3-414C-B5A8-DA60A15E33EA}" type="presParOf" srcId="{F2ED7CC3-A468-FE42-8088-5017F1ACE073}" destId="{1C00FE61-83DB-1842-AC3E-C40F6EC51C49}" srcOrd="1" destOrd="0" presId="urn:microsoft.com/office/officeart/2008/layout/HorizontalMultiLevelHierarchy"/>
    <dgm:cxn modelId="{557CD92F-8398-DA45-8506-C40BB49EB5EA}" type="presParOf" srcId="{DC822582-A9CE-3B43-8EF7-F2C7BC0C53A9}" destId="{20A50CB0-30D4-6142-8B12-636E91876950}" srcOrd="2" destOrd="0" presId="urn:microsoft.com/office/officeart/2008/layout/HorizontalMultiLevelHierarchy"/>
    <dgm:cxn modelId="{BB5E2006-B0AB-9A43-8C6B-28751BC664BA}" type="presParOf" srcId="{20A50CB0-30D4-6142-8B12-636E91876950}" destId="{5F09EC18-48B2-F947-95ED-10A82154E534}" srcOrd="0" destOrd="0" presId="urn:microsoft.com/office/officeart/2008/layout/HorizontalMultiLevelHierarchy"/>
    <dgm:cxn modelId="{E7202D2F-4E3F-0D4B-8E8E-C21E648CAB44}" type="presParOf" srcId="{DC822582-A9CE-3B43-8EF7-F2C7BC0C53A9}" destId="{B791441D-8624-BB4B-A251-264365999E63}" srcOrd="3" destOrd="0" presId="urn:microsoft.com/office/officeart/2008/layout/HorizontalMultiLevelHierarchy"/>
    <dgm:cxn modelId="{D0E82B5E-C0D4-9D48-9363-7FDF5EAE7CCE}" type="presParOf" srcId="{B791441D-8624-BB4B-A251-264365999E63}" destId="{6F69246B-25A1-FB43-AC4E-5A361738FDA9}" srcOrd="0" destOrd="0" presId="urn:microsoft.com/office/officeart/2008/layout/HorizontalMultiLevelHierarchy"/>
    <dgm:cxn modelId="{B75C0A7F-26D3-114C-BD1C-ED771A263F77}" type="presParOf" srcId="{B791441D-8624-BB4B-A251-264365999E63}" destId="{B18EEB62-64D5-D74C-A15D-2C333FA5B072}" srcOrd="1" destOrd="0" presId="urn:microsoft.com/office/officeart/2008/layout/HorizontalMultiLevelHierarchy"/>
    <dgm:cxn modelId="{CE0CECB1-15A7-E943-8050-60835D06333F}" type="presParOf" srcId="{DC822582-A9CE-3B43-8EF7-F2C7BC0C53A9}" destId="{98DBC2E9-AED3-A042-9A26-C57C0F982731}" srcOrd="4" destOrd="0" presId="urn:microsoft.com/office/officeart/2008/layout/HorizontalMultiLevelHierarchy"/>
    <dgm:cxn modelId="{0C05C6EC-4B9E-0146-B8E1-CF7C7029336C}" type="presParOf" srcId="{98DBC2E9-AED3-A042-9A26-C57C0F982731}" destId="{38E266DD-A825-854E-BC7C-3F362F3B2A6F}" srcOrd="0" destOrd="0" presId="urn:microsoft.com/office/officeart/2008/layout/HorizontalMultiLevelHierarchy"/>
    <dgm:cxn modelId="{DC5CE914-029C-1D4E-A35A-41B43311C8D5}" type="presParOf" srcId="{DC822582-A9CE-3B43-8EF7-F2C7BC0C53A9}" destId="{E014DA6B-BF24-2C4D-90AE-19860B6C1B50}" srcOrd="5" destOrd="0" presId="urn:microsoft.com/office/officeart/2008/layout/HorizontalMultiLevelHierarchy"/>
    <dgm:cxn modelId="{DAF73B30-3480-6544-807B-CAE5F90A6A54}" type="presParOf" srcId="{E014DA6B-BF24-2C4D-90AE-19860B6C1B50}" destId="{72FA298A-B6E0-034B-8F6D-03EB519B0223}" srcOrd="0" destOrd="0" presId="urn:microsoft.com/office/officeart/2008/layout/HorizontalMultiLevelHierarchy"/>
    <dgm:cxn modelId="{10A7B20F-07BE-A345-8759-43E8CED3BA7C}" type="presParOf" srcId="{E014DA6B-BF24-2C4D-90AE-19860B6C1B50}" destId="{E6572B23-2FBB-0543-9B23-364D7A9F93EC}" srcOrd="1" destOrd="0" presId="urn:microsoft.com/office/officeart/2008/layout/HorizontalMultiLevelHierarchy"/>
    <dgm:cxn modelId="{A6887283-65CF-A149-9E72-787FB4DF9B27}" type="presParOf" srcId="{DC822582-A9CE-3B43-8EF7-F2C7BC0C53A9}" destId="{01BC59A3-D7BA-B544-92FF-EFE97FDC6598}" srcOrd="6" destOrd="0" presId="urn:microsoft.com/office/officeart/2008/layout/HorizontalMultiLevelHierarchy"/>
    <dgm:cxn modelId="{7A105D4F-4774-A442-AF3A-FE11537A5C2F}" type="presParOf" srcId="{01BC59A3-D7BA-B544-92FF-EFE97FDC6598}" destId="{356A0DCD-FB71-7D4F-AF1E-49E11B6B49F7}" srcOrd="0" destOrd="0" presId="urn:microsoft.com/office/officeart/2008/layout/HorizontalMultiLevelHierarchy"/>
    <dgm:cxn modelId="{3D8468F0-812B-084B-8DA1-B6DBE55EC6CC}" type="presParOf" srcId="{DC822582-A9CE-3B43-8EF7-F2C7BC0C53A9}" destId="{08BD6D04-C143-DA46-BAEF-EC288ADAF9E9}" srcOrd="7" destOrd="0" presId="urn:microsoft.com/office/officeart/2008/layout/HorizontalMultiLevelHierarchy"/>
    <dgm:cxn modelId="{A86AFC84-8FF8-1F4C-8088-65EBB19D52F6}" type="presParOf" srcId="{08BD6D04-C143-DA46-BAEF-EC288ADAF9E9}" destId="{84D1A61F-A6F3-6949-9E3E-4B3938163398}" srcOrd="0" destOrd="0" presId="urn:microsoft.com/office/officeart/2008/layout/HorizontalMultiLevelHierarchy"/>
    <dgm:cxn modelId="{FD290790-F66F-534F-BB39-BD29C8F1B797}" type="presParOf" srcId="{08BD6D04-C143-DA46-BAEF-EC288ADAF9E9}" destId="{432C48AF-E4A1-0543-8B85-F41B50492BB0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D379EA-3712-7448-A414-B1C94D1E1A3A}" type="doc">
      <dgm:prSet loTypeId="urn:microsoft.com/office/officeart/2008/layout/HorizontalMultiLevelHierarchy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EAE73CA2-763A-034D-9364-40A44725CDBA}">
      <dgm:prSet phldrT="[Tekst]"/>
      <dgm:spPr>
        <a:solidFill>
          <a:srgbClr val="9437FF"/>
        </a:solidFill>
      </dgm:spPr>
      <dgm:t>
        <a:bodyPr/>
        <a:lstStyle/>
        <a:p>
          <a:r>
            <a:rPr lang="nb-NO" b="1" dirty="0"/>
            <a:t>Konsulent</a:t>
          </a:r>
        </a:p>
      </dgm:t>
    </dgm:pt>
    <dgm:pt modelId="{E1150F63-ABEA-FD4E-B7CD-94E41CD7BDFE}" type="parTrans" cxnId="{EFB1BB5D-5B0E-0B43-988A-6B2F53A83A8A}">
      <dgm:prSet/>
      <dgm:spPr/>
      <dgm:t>
        <a:bodyPr/>
        <a:lstStyle/>
        <a:p>
          <a:endParaRPr lang="nb-NO"/>
        </a:p>
      </dgm:t>
    </dgm:pt>
    <dgm:pt modelId="{4987D8D0-917A-5347-8C92-3D07886EA9F0}" type="sibTrans" cxnId="{EFB1BB5D-5B0E-0B43-988A-6B2F53A83A8A}">
      <dgm:prSet/>
      <dgm:spPr/>
      <dgm:t>
        <a:bodyPr/>
        <a:lstStyle/>
        <a:p>
          <a:endParaRPr lang="nb-NO"/>
        </a:p>
      </dgm:t>
    </dgm:pt>
    <dgm:pt modelId="{3409E4FE-4FE3-BA4A-B57D-74CB2E9DFB95}">
      <dgm:prSet phldrT="[Tekst]"/>
      <dgm:spPr>
        <a:solidFill>
          <a:srgbClr val="B777FF"/>
        </a:solidFill>
      </dgm:spPr>
      <dgm:t>
        <a:bodyPr/>
        <a:lstStyle/>
        <a:p>
          <a:r>
            <a:rPr lang="nb-NO" dirty="0"/>
            <a:t>Ingeniør konsulent</a:t>
          </a:r>
        </a:p>
      </dgm:t>
    </dgm:pt>
    <dgm:pt modelId="{2E693346-1788-4A43-9B06-D83F23EECA13}" type="parTrans" cxnId="{4DC8C3F8-33E2-504C-A450-88E86B966FF2}">
      <dgm:prSet/>
      <dgm:spPr>
        <a:ln w="50800">
          <a:solidFill>
            <a:srgbClr val="9437FF"/>
          </a:solidFill>
        </a:ln>
      </dgm:spPr>
      <dgm:t>
        <a:bodyPr/>
        <a:lstStyle/>
        <a:p>
          <a:endParaRPr lang="nb-NO"/>
        </a:p>
      </dgm:t>
    </dgm:pt>
    <dgm:pt modelId="{835853CC-D76C-1A4A-BF05-A5FEFFC394BE}" type="sibTrans" cxnId="{4DC8C3F8-33E2-504C-A450-88E86B966FF2}">
      <dgm:prSet/>
      <dgm:spPr/>
      <dgm:t>
        <a:bodyPr/>
        <a:lstStyle/>
        <a:p>
          <a:endParaRPr lang="nb-NO"/>
        </a:p>
      </dgm:t>
    </dgm:pt>
    <dgm:pt modelId="{1DF9FAF9-61E6-6A42-8569-312482A9821C}">
      <dgm:prSet phldrT="[Tekst]"/>
      <dgm:spPr>
        <a:solidFill>
          <a:srgbClr val="B777FF"/>
        </a:solidFill>
      </dgm:spPr>
      <dgm:t>
        <a:bodyPr/>
        <a:lstStyle/>
        <a:p>
          <a:r>
            <a:rPr lang="nb-NO" dirty="0"/>
            <a:t>IT-konsulent</a:t>
          </a:r>
        </a:p>
      </dgm:t>
    </dgm:pt>
    <dgm:pt modelId="{5C7962D6-21E1-6343-8405-85D3BEA8EB98}" type="parTrans" cxnId="{689D2F7A-A76C-0846-8130-40CD921E3D22}">
      <dgm:prSet/>
      <dgm:spPr>
        <a:solidFill>
          <a:srgbClr val="4B88F5"/>
        </a:solidFill>
        <a:ln w="50800">
          <a:solidFill>
            <a:srgbClr val="9437FF"/>
          </a:solidFill>
        </a:ln>
      </dgm:spPr>
      <dgm:t>
        <a:bodyPr/>
        <a:lstStyle/>
        <a:p>
          <a:endParaRPr lang="nb-NO"/>
        </a:p>
      </dgm:t>
    </dgm:pt>
    <dgm:pt modelId="{0BA041DB-0F78-654E-94E7-033E42E6C577}" type="sibTrans" cxnId="{689D2F7A-A76C-0846-8130-40CD921E3D22}">
      <dgm:prSet/>
      <dgm:spPr/>
      <dgm:t>
        <a:bodyPr/>
        <a:lstStyle/>
        <a:p>
          <a:endParaRPr lang="nb-NO"/>
        </a:p>
      </dgm:t>
    </dgm:pt>
    <dgm:pt modelId="{DC9D1B0C-1DC1-BB42-9F86-182623C5F6B7}">
      <dgm:prSet phldrT="[Tekst]"/>
      <dgm:spPr>
        <a:solidFill>
          <a:srgbClr val="B777FF"/>
        </a:solidFill>
      </dgm:spPr>
      <dgm:t>
        <a:bodyPr/>
        <a:lstStyle/>
        <a:p>
          <a:r>
            <a:rPr lang="nb-NO" b="0" dirty="0"/>
            <a:t>Management konsulent</a:t>
          </a:r>
        </a:p>
      </dgm:t>
    </dgm:pt>
    <dgm:pt modelId="{92057BF1-303E-0542-8C82-CB19486ED67D}" type="parTrans" cxnId="{38AA2B7D-1284-6A41-B010-8C374B8514D8}">
      <dgm:prSet/>
      <dgm:spPr>
        <a:ln w="50800">
          <a:solidFill>
            <a:srgbClr val="9437FF"/>
          </a:solidFill>
        </a:ln>
      </dgm:spPr>
      <dgm:t>
        <a:bodyPr/>
        <a:lstStyle/>
        <a:p>
          <a:endParaRPr lang="nb-NO"/>
        </a:p>
      </dgm:t>
    </dgm:pt>
    <dgm:pt modelId="{4C4DBD73-BCB2-1949-AB0D-0389B3F082AA}" type="sibTrans" cxnId="{38AA2B7D-1284-6A41-B010-8C374B8514D8}">
      <dgm:prSet/>
      <dgm:spPr/>
      <dgm:t>
        <a:bodyPr/>
        <a:lstStyle/>
        <a:p>
          <a:endParaRPr lang="nb-NO"/>
        </a:p>
      </dgm:t>
    </dgm:pt>
    <dgm:pt modelId="{05CECBE9-4D95-7C46-BC7B-C170767400DF}" type="pres">
      <dgm:prSet presAssocID="{0ED379EA-3712-7448-A414-B1C94D1E1A3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DDE709-3F6B-F844-A659-3793FD885680}" type="pres">
      <dgm:prSet presAssocID="{EAE73CA2-763A-034D-9364-40A44725CDBA}" presName="root1" presStyleCnt="0"/>
      <dgm:spPr/>
    </dgm:pt>
    <dgm:pt modelId="{40D02D1D-B466-9C43-9FB8-968B8C16AB5D}" type="pres">
      <dgm:prSet presAssocID="{EAE73CA2-763A-034D-9364-40A44725CDBA}" presName="LevelOneTextNode" presStyleLbl="node0" presStyleIdx="0" presStyleCnt="1">
        <dgm:presLayoutVars>
          <dgm:chPref val="3"/>
        </dgm:presLayoutVars>
      </dgm:prSet>
      <dgm:spPr/>
    </dgm:pt>
    <dgm:pt modelId="{DC822582-A9CE-3B43-8EF7-F2C7BC0C53A9}" type="pres">
      <dgm:prSet presAssocID="{EAE73CA2-763A-034D-9364-40A44725CDBA}" presName="level2hierChild" presStyleCnt="0"/>
      <dgm:spPr/>
    </dgm:pt>
    <dgm:pt modelId="{0CD981EE-96D3-2C4F-8777-FB39CC8B5AE6}" type="pres">
      <dgm:prSet presAssocID="{2E693346-1788-4A43-9B06-D83F23EECA13}" presName="conn2-1" presStyleLbl="parChTrans1D2" presStyleIdx="0" presStyleCnt="3"/>
      <dgm:spPr/>
    </dgm:pt>
    <dgm:pt modelId="{2550EBAA-0BBE-6243-ACB6-2EE99385C3EE}" type="pres">
      <dgm:prSet presAssocID="{2E693346-1788-4A43-9B06-D83F23EECA13}" presName="connTx" presStyleLbl="parChTrans1D2" presStyleIdx="0" presStyleCnt="3"/>
      <dgm:spPr/>
    </dgm:pt>
    <dgm:pt modelId="{CCC2FF2E-FBD1-374A-AC26-09F5CCCC97D7}" type="pres">
      <dgm:prSet presAssocID="{3409E4FE-4FE3-BA4A-B57D-74CB2E9DFB95}" presName="root2" presStyleCnt="0"/>
      <dgm:spPr/>
    </dgm:pt>
    <dgm:pt modelId="{957B9E4B-A5B1-1549-877A-982B28B698AC}" type="pres">
      <dgm:prSet presAssocID="{3409E4FE-4FE3-BA4A-B57D-74CB2E9DFB95}" presName="LevelTwoTextNode" presStyleLbl="node2" presStyleIdx="0" presStyleCnt="3">
        <dgm:presLayoutVars>
          <dgm:chPref val="3"/>
        </dgm:presLayoutVars>
      </dgm:prSet>
      <dgm:spPr/>
    </dgm:pt>
    <dgm:pt modelId="{2D89C75B-2FB1-BE4F-BC9C-05775F7CA47B}" type="pres">
      <dgm:prSet presAssocID="{3409E4FE-4FE3-BA4A-B57D-74CB2E9DFB95}" presName="level3hierChild" presStyleCnt="0"/>
      <dgm:spPr/>
    </dgm:pt>
    <dgm:pt modelId="{2B905432-840F-4B4E-B630-2226FAC234C1}" type="pres">
      <dgm:prSet presAssocID="{5C7962D6-21E1-6343-8405-85D3BEA8EB98}" presName="conn2-1" presStyleLbl="parChTrans1D2" presStyleIdx="1" presStyleCnt="3"/>
      <dgm:spPr/>
    </dgm:pt>
    <dgm:pt modelId="{B94A592B-8CD6-0341-AF75-5569C5910E56}" type="pres">
      <dgm:prSet presAssocID="{5C7962D6-21E1-6343-8405-85D3BEA8EB98}" presName="connTx" presStyleLbl="parChTrans1D2" presStyleIdx="1" presStyleCnt="3"/>
      <dgm:spPr/>
    </dgm:pt>
    <dgm:pt modelId="{8E95CD6D-C171-0144-8203-1070BA212B79}" type="pres">
      <dgm:prSet presAssocID="{1DF9FAF9-61E6-6A42-8569-312482A9821C}" presName="root2" presStyleCnt="0"/>
      <dgm:spPr/>
    </dgm:pt>
    <dgm:pt modelId="{144DB5DF-5BC3-D84F-ADA9-EB93FA517F01}" type="pres">
      <dgm:prSet presAssocID="{1DF9FAF9-61E6-6A42-8569-312482A9821C}" presName="LevelTwoTextNode" presStyleLbl="node2" presStyleIdx="1" presStyleCnt="3">
        <dgm:presLayoutVars>
          <dgm:chPref val="3"/>
        </dgm:presLayoutVars>
      </dgm:prSet>
      <dgm:spPr/>
    </dgm:pt>
    <dgm:pt modelId="{962ECC00-9085-1849-AD89-05A23ABB5F24}" type="pres">
      <dgm:prSet presAssocID="{1DF9FAF9-61E6-6A42-8569-312482A9821C}" presName="level3hierChild" presStyleCnt="0"/>
      <dgm:spPr/>
    </dgm:pt>
    <dgm:pt modelId="{28F8C8B5-13DA-A14A-B8EF-B9999F03212A}" type="pres">
      <dgm:prSet presAssocID="{92057BF1-303E-0542-8C82-CB19486ED67D}" presName="conn2-1" presStyleLbl="parChTrans1D2" presStyleIdx="2" presStyleCnt="3"/>
      <dgm:spPr/>
    </dgm:pt>
    <dgm:pt modelId="{86B26125-6D5A-F443-B5B9-F84F0E84E5C4}" type="pres">
      <dgm:prSet presAssocID="{92057BF1-303E-0542-8C82-CB19486ED67D}" presName="connTx" presStyleLbl="parChTrans1D2" presStyleIdx="2" presStyleCnt="3"/>
      <dgm:spPr/>
    </dgm:pt>
    <dgm:pt modelId="{B611DD67-C7F1-6748-9B98-4B5D4369B724}" type="pres">
      <dgm:prSet presAssocID="{DC9D1B0C-1DC1-BB42-9F86-182623C5F6B7}" presName="root2" presStyleCnt="0"/>
      <dgm:spPr/>
    </dgm:pt>
    <dgm:pt modelId="{E90B4B25-A19E-9A48-BB0B-3159D9BDBB47}" type="pres">
      <dgm:prSet presAssocID="{DC9D1B0C-1DC1-BB42-9F86-182623C5F6B7}" presName="LevelTwoTextNode" presStyleLbl="node2" presStyleIdx="2" presStyleCnt="3">
        <dgm:presLayoutVars>
          <dgm:chPref val="3"/>
        </dgm:presLayoutVars>
      </dgm:prSet>
      <dgm:spPr/>
    </dgm:pt>
    <dgm:pt modelId="{18F8B1C4-4D08-1A40-BA2C-952F709AB65C}" type="pres">
      <dgm:prSet presAssocID="{DC9D1B0C-1DC1-BB42-9F86-182623C5F6B7}" presName="level3hierChild" presStyleCnt="0"/>
      <dgm:spPr/>
    </dgm:pt>
  </dgm:ptLst>
  <dgm:cxnLst>
    <dgm:cxn modelId="{E9A23F04-A172-7B45-B30C-0433DF26F7AD}" type="presOf" srcId="{3409E4FE-4FE3-BA4A-B57D-74CB2E9DFB95}" destId="{957B9E4B-A5B1-1549-877A-982B28B698AC}" srcOrd="0" destOrd="0" presId="urn:microsoft.com/office/officeart/2008/layout/HorizontalMultiLevelHierarchy"/>
    <dgm:cxn modelId="{1D8C221E-8B91-B94F-B37A-08C8FC933308}" type="presOf" srcId="{5C7962D6-21E1-6343-8405-85D3BEA8EB98}" destId="{B94A592B-8CD6-0341-AF75-5569C5910E56}" srcOrd="1" destOrd="0" presId="urn:microsoft.com/office/officeart/2008/layout/HorizontalMultiLevelHierarchy"/>
    <dgm:cxn modelId="{37616C4A-245C-7948-B9C3-57D037B76402}" type="presOf" srcId="{2E693346-1788-4A43-9B06-D83F23EECA13}" destId="{2550EBAA-0BBE-6243-ACB6-2EE99385C3EE}" srcOrd="1" destOrd="0" presId="urn:microsoft.com/office/officeart/2008/layout/HorizontalMultiLevelHierarchy"/>
    <dgm:cxn modelId="{2E39EC59-7848-704D-A836-3E2861043F7D}" type="presOf" srcId="{EAE73CA2-763A-034D-9364-40A44725CDBA}" destId="{40D02D1D-B466-9C43-9FB8-968B8C16AB5D}" srcOrd="0" destOrd="0" presId="urn:microsoft.com/office/officeart/2008/layout/HorizontalMultiLevelHierarchy"/>
    <dgm:cxn modelId="{EFB1BB5D-5B0E-0B43-988A-6B2F53A83A8A}" srcId="{0ED379EA-3712-7448-A414-B1C94D1E1A3A}" destId="{EAE73CA2-763A-034D-9364-40A44725CDBA}" srcOrd="0" destOrd="0" parTransId="{E1150F63-ABEA-FD4E-B7CD-94E41CD7BDFE}" sibTransId="{4987D8D0-917A-5347-8C92-3D07886EA9F0}"/>
    <dgm:cxn modelId="{84F36361-D2C3-7E44-A814-075CFF9892DA}" type="presOf" srcId="{1DF9FAF9-61E6-6A42-8569-312482A9821C}" destId="{144DB5DF-5BC3-D84F-ADA9-EB93FA517F01}" srcOrd="0" destOrd="0" presId="urn:microsoft.com/office/officeart/2008/layout/HorizontalMultiLevelHierarchy"/>
    <dgm:cxn modelId="{689D2F7A-A76C-0846-8130-40CD921E3D22}" srcId="{EAE73CA2-763A-034D-9364-40A44725CDBA}" destId="{1DF9FAF9-61E6-6A42-8569-312482A9821C}" srcOrd="1" destOrd="0" parTransId="{5C7962D6-21E1-6343-8405-85D3BEA8EB98}" sibTransId="{0BA041DB-0F78-654E-94E7-033E42E6C577}"/>
    <dgm:cxn modelId="{38AA2B7D-1284-6A41-B010-8C374B8514D8}" srcId="{EAE73CA2-763A-034D-9364-40A44725CDBA}" destId="{DC9D1B0C-1DC1-BB42-9F86-182623C5F6B7}" srcOrd="2" destOrd="0" parTransId="{92057BF1-303E-0542-8C82-CB19486ED67D}" sibTransId="{4C4DBD73-BCB2-1949-AB0D-0389B3F082AA}"/>
    <dgm:cxn modelId="{DB77EEA0-F77E-8D48-9FEB-A63D1F989F64}" type="presOf" srcId="{DC9D1B0C-1DC1-BB42-9F86-182623C5F6B7}" destId="{E90B4B25-A19E-9A48-BB0B-3159D9BDBB47}" srcOrd="0" destOrd="0" presId="urn:microsoft.com/office/officeart/2008/layout/HorizontalMultiLevelHierarchy"/>
    <dgm:cxn modelId="{3344E0A5-F9E6-FF40-A2AE-EC0BE98D8B0A}" type="presOf" srcId="{92057BF1-303E-0542-8C82-CB19486ED67D}" destId="{86B26125-6D5A-F443-B5B9-F84F0E84E5C4}" srcOrd="1" destOrd="0" presId="urn:microsoft.com/office/officeart/2008/layout/HorizontalMultiLevelHierarchy"/>
    <dgm:cxn modelId="{DB333BAA-6AC0-6F49-86CF-929764BD6DFD}" type="presOf" srcId="{92057BF1-303E-0542-8C82-CB19486ED67D}" destId="{28F8C8B5-13DA-A14A-B8EF-B9999F03212A}" srcOrd="0" destOrd="0" presId="urn:microsoft.com/office/officeart/2008/layout/HorizontalMultiLevelHierarchy"/>
    <dgm:cxn modelId="{EC2A54CD-55D5-C14E-BAF1-2F99C0BDA596}" type="presOf" srcId="{5C7962D6-21E1-6343-8405-85D3BEA8EB98}" destId="{2B905432-840F-4B4E-B630-2226FAC234C1}" srcOrd="0" destOrd="0" presId="urn:microsoft.com/office/officeart/2008/layout/HorizontalMultiLevelHierarchy"/>
    <dgm:cxn modelId="{EEA71BD6-7E9F-B24C-97DE-63714EEE3DF3}" type="presOf" srcId="{2E693346-1788-4A43-9B06-D83F23EECA13}" destId="{0CD981EE-96D3-2C4F-8777-FB39CC8B5AE6}" srcOrd="0" destOrd="0" presId="urn:microsoft.com/office/officeart/2008/layout/HorizontalMultiLevelHierarchy"/>
    <dgm:cxn modelId="{4DC8C3F8-33E2-504C-A450-88E86B966FF2}" srcId="{EAE73CA2-763A-034D-9364-40A44725CDBA}" destId="{3409E4FE-4FE3-BA4A-B57D-74CB2E9DFB95}" srcOrd="0" destOrd="0" parTransId="{2E693346-1788-4A43-9B06-D83F23EECA13}" sibTransId="{835853CC-D76C-1A4A-BF05-A5FEFFC394BE}"/>
    <dgm:cxn modelId="{9F3DCFFE-0BCF-C748-8CBB-4729F832764B}" type="presOf" srcId="{0ED379EA-3712-7448-A414-B1C94D1E1A3A}" destId="{05CECBE9-4D95-7C46-BC7B-C170767400DF}" srcOrd="0" destOrd="0" presId="urn:microsoft.com/office/officeart/2008/layout/HorizontalMultiLevelHierarchy"/>
    <dgm:cxn modelId="{66199A2F-2EEC-4F44-ADAF-66154EC8C2EF}" type="presParOf" srcId="{05CECBE9-4D95-7C46-BC7B-C170767400DF}" destId="{B4DDE709-3F6B-F844-A659-3793FD885680}" srcOrd="0" destOrd="0" presId="urn:microsoft.com/office/officeart/2008/layout/HorizontalMultiLevelHierarchy"/>
    <dgm:cxn modelId="{EC7A3440-1083-B24C-9211-3432E613FB53}" type="presParOf" srcId="{B4DDE709-3F6B-F844-A659-3793FD885680}" destId="{40D02D1D-B466-9C43-9FB8-968B8C16AB5D}" srcOrd="0" destOrd="0" presId="urn:microsoft.com/office/officeart/2008/layout/HorizontalMultiLevelHierarchy"/>
    <dgm:cxn modelId="{33355D66-7B75-0344-8336-72D380F6F355}" type="presParOf" srcId="{B4DDE709-3F6B-F844-A659-3793FD885680}" destId="{DC822582-A9CE-3B43-8EF7-F2C7BC0C53A9}" srcOrd="1" destOrd="0" presId="urn:microsoft.com/office/officeart/2008/layout/HorizontalMultiLevelHierarchy"/>
    <dgm:cxn modelId="{E6DB615B-58C5-F04A-BF43-D1D7B4AC9F68}" type="presParOf" srcId="{DC822582-A9CE-3B43-8EF7-F2C7BC0C53A9}" destId="{0CD981EE-96D3-2C4F-8777-FB39CC8B5AE6}" srcOrd="0" destOrd="0" presId="urn:microsoft.com/office/officeart/2008/layout/HorizontalMultiLevelHierarchy"/>
    <dgm:cxn modelId="{500F35A0-86FD-F84E-8E18-66D48868BEEF}" type="presParOf" srcId="{0CD981EE-96D3-2C4F-8777-FB39CC8B5AE6}" destId="{2550EBAA-0BBE-6243-ACB6-2EE99385C3EE}" srcOrd="0" destOrd="0" presId="urn:microsoft.com/office/officeart/2008/layout/HorizontalMultiLevelHierarchy"/>
    <dgm:cxn modelId="{3E01692A-4150-8B41-B29E-B38C1AE0898B}" type="presParOf" srcId="{DC822582-A9CE-3B43-8EF7-F2C7BC0C53A9}" destId="{CCC2FF2E-FBD1-374A-AC26-09F5CCCC97D7}" srcOrd="1" destOrd="0" presId="urn:microsoft.com/office/officeart/2008/layout/HorizontalMultiLevelHierarchy"/>
    <dgm:cxn modelId="{F9E6C041-B154-1141-B301-7434200700B2}" type="presParOf" srcId="{CCC2FF2E-FBD1-374A-AC26-09F5CCCC97D7}" destId="{957B9E4B-A5B1-1549-877A-982B28B698AC}" srcOrd="0" destOrd="0" presId="urn:microsoft.com/office/officeart/2008/layout/HorizontalMultiLevelHierarchy"/>
    <dgm:cxn modelId="{340DD997-FA20-C34E-8BB7-AD6235D22424}" type="presParOf" srcId="{CCC2FF2E-FBD1-374A-AC26-09F5CCCC97D7}" destId="{2D89C75B-2FB1-BE4F-BC9C-05775F7CA47B}" srcOrd="1" destOrd="0" presId="urn:microsoft.com/office/officeart/2008/layout/HorizontalMultiLevelHierarchy"/>
    <dgm:cxn modelId="{5CC752F0-C98A-B34E-8DE5-40AED2C466C4}" type="presParOf" srcId="{DC822582-A9CE-3B43-8EF7-F2C7BC0C53A9}" destId="{2B905432-840F-4B4E-B630-2226FAC234C1}" srcOrd="2" destOrd="0" presId="urn:microsoft.com/office/officeart/2008/layout/HorizontalMultiLevelHierarchy"/>
    <dgm:cxn modelId="{0B38E64E-1507-1F4F-BEA2-CDB705FEC539}" type="presParOf" srcId="{2B905432-840F-4B4E-B630-2226FAC234C1}" destId="{B94A592B-8CD6-0341-AF75-5569C5910E56}" srcOrd="0" destOrd="0" presId="urn:microsoft.com/office/officeart/2008/layout/HorizontalMultiLevelHierarchy"/>
    <dgm:cxn modelId="{ADBB7F2F-F98D-2E48-8DCC-C7951AE0B12F}" type="presParOf" srcId="{DC822582-A9CE-3B43-8EF7-F2C7BC0C53A9}" destId="{8E95CD6D-C171-0144-8203-1070BA212B79}" srcOrd="3" destOrd="0" presId="urn:microsoft.com/office/officeart/2008/layout/HorizontalMultiLevelHierarchy"/>
    <dgm:cxn modelId="{55513872-FDF0-5641-90CF-6BC6EBE0C32A}" type="presParOf" srcId="{8E95CD6D-C171-0144-8203-1070BA212B79}" destId="{144DB5DF-5BC3-D84F-ADA9-EB93FA517F01}" srcOrd="0" destOrd="0" presId="urn:microsoft.com/office/officeart/2008/layout/HorizontalMultiLevelHierarchy"/>
    <dgm:cxn modelId="{13EE9223-A0D8-3C45-959A-EA2D37A5ABC0}" type="presParOf" srcId="{8E95CD6D-C171-0144-8203-1070BA212B79}" destId="{962ECC00-9085-1849-AD89-05A23ABB5F24}" srcOrd="1" destOrd="0" presId="urn:microsoft.com/office/officeart/2008/layout/HorizontalMultiLevelHierarchy"/>
    <dgm:cxn modelId="{F70ADB49-2B6F-ED48-9C7A-D09C73726200}" type="presParOf" srcId="{DC822582-A9CE-3B43-8EF7-F2C7BC0C53A9}" destId="{28F8C8B5-13DA-A14A-B8EF-B9999F03212A}" srcOrd="4" destOrd="0" presId="urn:microsoft.com/office/officeart/2008/layout/HorizontalMultiLevelHierarchy"/>
    <dgm:cxn modelId="{BCFD8100-B8E5-CA46-B50B-ADE836F84173}" type="presParOf" srcId="{28F8C8B5-13DA-A14A-B8EF-B9999F03212A}" destId="{86B26125-6D5A-F443-B5B9-F84F0E84E5C4}" srcOrd="0" destOrd="0" presId="urn:microsoft.com/office/officeart/2008/layout/HorizontalMultiLevelHierarchy"/>
    <dgm:cxn modelId="{97710294-F319-1E41-984C-0EC48415C03A}" type="presParOf" srcId="{DC822582-A9CE-3B43-8EF7-F2C7BC0C53A9}" destId="{B611DD67-C7F1-6748-9B98-4B5D4369B724}" srcOrd="5" destOrd="0" presId="urn:microsoft.com/office/officeart/2008/layout/HorizontalMultiLevelHierarchy"/>
    <dgm:cxn modelId="{A572F206-6D98-EC43-AF1D-F0B2A4F15C18}" type="presParOf" srcId="{B611DD67-C7F1-6748-9B98-4B5D4369B724}" destId="{E90B4B25-A19E-9A48-BB0B-3159D9BDBB47}" srcOrd="0" destOrd="0" presId="urn:microsoft.com/office/officeart/2008/layout/HorizontalMultiLevelHierarchy"/>
    <dgm:cxn modelId="{9681AE1D-470E-3341-A3B3-3CBAE8B10514}" type="presParOf" srcId="{B611DD67-C7F1-6748-9B98-4B5D4369B724}" destId="{18F8B1C4-4D08-1A40-BA2C-952F709AB65C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C8B5-13DA-A14A-B8EF-B9999F03212A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50800" cap="flat" cmpd="sng" algn="ctr">
          <a:solidFill>
            <a:srgbClr val="00AB86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2839188" y="3623405"/>
        <a:ext cx="102256" cy="102256"/>
      </dsp:txXfrm>
    </dsp:sp>
    <dsp:sp modelId="{2B905432-840F-4B4E-B630-2226FAC234C1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50800" cap="flat" cmpd="sng" algn="ctr">
          <a:solidFill>
            <a:srgbClr val="00AB86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866995" y="3007745"/>
        <a:ext cx="46642" cy="46642"/>
      </dsp:txXfrm>
    </dsp:sp>
    <dsp:sp modelId="{0CD981EE-96D3-2C4F-8777-FB39CC8B5AE6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50800" cap="flat" cmpd="sng" algn="ctr">
          <a:solidFill>
            <a:srgbClr val="00AB86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866995" y="2364279"/>
        <a:ext cx="46642" cy="46642"/>
      </dsp:txXfrm>
    </dsp:sp>
    <dsp:sp modelId="{2E0F2D71-30F7-F841-972B-20F972D7571B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50800" cap="flat" cmpd="sng" algn="ctr">
          <a:solidFill>
            <a:srgbClr val="00AB86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2839188" y="1693005"/>
        <a:ext cx="102256" cy="102256"/>
      </dsp:txXfrm>
    </dsp:sp>
    <dsp:sp modelId="{40D02D1D-B466-9C43-9FB8-968B8C16AB5D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rgbClr val="00AB8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500" b="1" kern="1200" dirty="0"/>
            <a:t>MTKJ</a:t>
          </a:r>
        </a:p>
      </dsp:txBody>
      <dsp:txXfrm>
        <a:off x="-671481" y="2194560"/>
        <a:ext cx="5418667" cy="1029546"/>
      </dsp:txXfrm>
    </dsp:sp>
    <dsp:sp modelId="{B662AF57-895E-344C-B28B-1D3B1146FDA1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solidFill>
          <a:srgbClr val="00C79D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dirty="0"/>
            <a:t>Bioteknologi</a:t>
          </a:r>
        </a:p>
      </dsp:txBody>
      <dsp:txXfrm>
        <a:off x="3228008" y="264160"/>
        <a:ext cx="3376913" cy="1029546"/>
      </dsp:txXfrm>
    </dsp:sp>
    <dsp:sp modelId="{957B9E4B-A5B1-1549-877A-982B28B698AC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solidFill>
          <a:srgbClr val="00C79D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dirty="0"/>
            <a:t>Kjemi</a:t>
          </a:r>
        </a:p>
      </dsp:txBody>
      <dsp:txXfrm>
        <a:off x="3228008" y="1551093"/>
        <a:ext cx="3376913" cy="1029546"/>
      </dsp:txXfrm>
    </dsp:sp>
    <dsp:sp modelId="{144DB5DF-5BC3-D84F-ADA9-EB93FA517F01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solidFill>
          <a:srgbClr val="00C79D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dirty="0"/>
            <a:t>Kjemisk prosessteknologi</a:t>
          </a:r>
        </a:p>
      </dsp:txBody>
      <dsp:txXfrm>
        <a:off x="3228008" y="2838026"/>
        <a:ext cx="3376913" cy="1029546"/>
      </dsp:txXfrm>
    </dsp:sp>
    <dsp:sp modelId="{E90B4B25-A19E-9A48-BB0B-3159D9BDBB47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solidFill>
          <a:srgbClr val="00C79D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b="0" i="0" u="none" kern="1200" dirty="0"/>
            <a:t>Materialkjemi og energiteknologi</a:t>
          </a:r>
          <a:endParaRPr lang="nb-NO" sz="3500" b="0" kern="1200" dirty="0"/>
        </a:p>
      </dsp:txBody>
      <dsp:txXfrm>
        <a:off x="3228008" y="4124960"/>
        <a:ext cx="3376913" cy="102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8AAB4-3B8D-9840-80C3-89EA8DE722C8}">
      <dsp:nvSpPr>
        <dsp:cNvPr id="0" name=""/>
        <dsp:cNvSpPr/>
      </dsp:nvSpPr>
      <dsp:spPr>
        <a:xfrm>
          <a:off x="1469115" y="1580686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1126238"/>
              </a:lnTo>
              <a:lnTo>
                <a:pt x="1091148" y="1126238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2104602"/>
        <a:ext cx="78406" cy="78406"/>
      </dsp:txXfrm>
    </dsp:sp>
    <dsp:sp modelId="{5A7FE155-BFBB-A448-BDDB-A76308D00E1A}">
      <dsp:nvSpPr>
        <dsp:cNvPr id="0" name=""/>
        <dsp:cNvSpPr/>
      </dsp:nvSpPr>
      <dsp:spPr>
        <a:xfrm>
          <a:off x="1469115" y="1580686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375412"/>
              </a:lnTo>
              <a:lnTo>
                <a:pt x="1091148" y="375412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739544"/>
        <a:ext cx="57696" cy="57696"/>
      </dsp:txXfrm>
    </dsp:sp>
    <dsp:sp modelId="{38280EDF-B5FE-8B44-9ECA-95ABEA945576}">
      <dsp:nvSpPr>
        <dsp:cNvPr id="0" name=""/>
        <dsp:cNvSpPr/>
      </dsp:nvSpPr>
      <dsp:spPr>
        <a:xfrm>
          <a:off x="1469115" y="1205273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375412"/>
              </a:moveTo>
              <a:lnTo>
                <a:pt x="545574" y="375412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364131"/>
        <a:ext cx="57696" cy="57696"/>
      </dsp:txXfrm>
    </dsp:sp>
    <dsp:sp modelId="{5982B69E-1C02-C749-B5F0-AED7541E5F42}">
      <dsp:nvSpPr>
        <dsp:cNvPr id="0" name=""/>
        <dsp:cNvSpPr/>
      </dsp:nvSpPr>
      <dsp:spPr>
        <a:xfrm>
          <a:off x="1469115" y="454447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1126238"/>
              </a:moveTo>
              <a:lnTo>
                <a:pt x="545574" y="1126238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978363"/>
        <a:ext cx="78406" cy="78406"/>
      </dsp:txXfrm>
    </dsp:sp>
    <dsp:sp modelId="{40D02D1D-B466-9C43-9FB8-968B8C16AB5D}">
      <dsp:nvSpPr>
        <dsp:cNvPr id="0" name=""/>
        <dsp:cNvSpPr/>
      </dsp:nvSpPr>
      <dsp:spPr>
        <a:xfrm rot="16200000">
          <a:off x="-411900" y="1280355"/>
          <a:ext cx="3161372" cy="600660"/>
        </a:xfrm>
        <a:prstGeom prst="rect">
          <a:avLst/>
        </a:prstGeom>
        <a:solidFill>
          <a:srgbClr val="00AB8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900" kern="1200" dirty="0"/>
            <a:t>Bioteknologi</a:t>
          </a:r>
          <a:endParaRPr lang="nb-NO" sz="3900" b="1" kern="1200" dirty="0"/>
        </a:p>
      </dsp:txBody>
      <dsp:txXfrm>
        <a:off x="-411900" y="1280355"/>
        <a:ext cx="3161372" cy="600660"/>
      </dsp:txXfrm>
    </dsp:sp>
    <dsp:sp modelId="{A0D704D4-D82D-3F42-B7F6-1CF8793F2369}">
      <dsp:nvSpPr>
        <dsp:cNvPr id="0" name=""/>
        <dsp:cNvSpPr/>
      </dsp:nvSpPr>
      <dsp:spPr>
        <a:xfrm>
          <a:off x="2560264" y="154116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 dirty="0"/>
            <a:t>Analyse og kontroll av mikrobielle system</a:t>
          </a:r>
        </a:p>
      </dsp:txBody>
      <dsp:txXfrm>
        <a:off x="2560264" y="154116"/>
        <a:ext cx="1970167" cy="600660"/>
      </dsp:txXfrm>
    </dsp:sp>
    <dsp:sp modelId="{99C55711-69D9-7E43-ACB8-63377A0103CF}">
      <dsp:nvSpPr>
        <dsp:cNvPr id="0" name=""/>
        <dsp:cNvSpPr/>
      </dsp:nvSpPr>
      <dsp:spPr>
        <a:xfrm>
          <a:off x="2560264" y="904942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 dirty="0" err="1"/>
            <a:t>Biopolymerer</a:t>
          </a:r>
          <a:r>
            <a:rPr lang="nb-NO" sz="1700" kern="1200" dirty="0"/>
            <a:t> og biomaterialer</a:t>
          </a:r>
        </a:p>
      </dsp:txBody>
      <dsp:txXfrm>
        <a:off x="2560264" y="904942"/>
        <a:ext cx="1970167" cy="600660"/>
      </dsp:txXfrm>
    </dsp:sp>
    <dsp:sp modelId="{C111ABB4-17E3-074A-8997-FFF7DD3155ED}">
      <dsp:nvSpPr>
        <dsp:cNvPr id="0" name=""/>
        <dsp:cNvSpPr/>
      </dsp:nvSpPr>
      <dsp:spPr>
        <a:xfrm>
          <a:off x="2560264" y="1655768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 dirty="0"/>
            <a:t>Matvitenskap</a:t>
          </a:r>
        </a:p>
      </dsp:txBody>
      <dsp:txXfrm>
        <a:off x="2560264" y="1655768"/>
        <a:ext cx="1970167" cy="600660"/>
      </dsp:txXfrm>
    </dsp:sp>
    <dsp:sp modelId="{5AF63E53-6FB4-214E-B4F1-BA9CE310BC6A}">
      <dsp:nvSpPr>
        <dsp:cNvPr id="0" name=""/>
        <dsp:cNvSpPr/>
      </dsp:nvSpPr>
      <dsp:spPr>
        <a:xfrm>
          <a:off x="2560264" y="2406594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 dirty="0"/>
            <a:t>Mikrobiell bioteknologi</a:t>
          </a:r>
        </a:p>
      </dsp:txBody>
      <dsp:txXfrm>
        <a:off x="2560264" y="2406594"/>
        <a:ext cx="1970167" cy="60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80F38-BD51-A148-A1D3-2E3DC610C924}">
      <dsp:nvSpPr>
        <dsp:cNvPr id="0" name=""/>
        <dsp:cNvSpPr/>
      </dsp:nvSpPr>
      <dsp:spPr>
        <a:xfrm>
          <a:off x="1954359" y="1580686"/>
          <a:ext cx="605904" cy="750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2952" y="0"/>
              </a:lnTo>
              <a:lnTo>
                <a:pt x="302952" y="750825"/>
              </a:lnTo>
              <a:lnTo>
                <a:pt x="605904" y="750825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233191" y="1931978"/>
        <a:ext cx="48240" cy="48240"/>
      </dsp:txXfrm>
    </dsp:sp>
    <dsp:sp modelId="{B0FFDBF1-19F6-FE43-A4BA-0C524424DABF}">
      <dsp:nvSpPr>
        <dsp:cNvPr id="0" name=""/>
        <dsp:cNvSpPr/>
      </dsp:nvSpPr>
      <dsp:spPr>
        <a:xfrm>
          <a:off x="1954359" y="1534966"/>
          <a:ext cx="605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5904" y="4572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242164" y="1565538"/>
        <a:ext cx="30295" cy="30295"/>
      </dsp:txXfrm>
    </dsp:sp>
    <dsp:sp modelId="{FE413499-46A9-944F-B419-3D2E8F351CEF}">
      <dsp:nvSpPr>
        <dsp:cNvPr id="0" name=""/>
        <dsp:cNvSpPr/>
      </dsp:nvSpPr>
      <dsp:spPr>
        <a:xfrm>
          <a:off x="1954359" y="829860"/>
          <a:ext cx="605904" cy="750825"/>
        </a:xfrm>
        <a:custGeom>
          <a:avLst/>
          <a:gdLst/>
          <a:ahLst/>
          <a:cxnLst/>
          <a:rect l="0" t="0" r="0" b="0"/>
          <a:pathLst>
            <a:path>
              <a:moveTo>
                <a:pt x="0" y="750825"/>
              </a:moveTo>
              <a:lnTo>
                <a:pt x="302952" y="750825"/>
              </a:lnTo>
              <a:lnTo>
                <a:pt x="302952" y="0"/>
              </a:lnTo>
              <a:lnTo>
                <a:pt x="605904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233191" y="1181152"/>
        <a:ext cx="48240" cy="48240"/>
      </dsp:txXfrm>
    </dsp:sp>
    <dsp:sp modelId="{40D02D1D-B466-9C43-9FB8-968B8C16AB5D}">
      <dsp:nvSpPr>
        <dsp:cNvPr id="0" name=""/>
        <dsp:cNvSpPr/>
      </dsp:nvSpPr>
      <dsp:spPr>
        <a:xfrm rot="16200000">
          <a:off x="73343" y="1280355"/>
          <a:ext cx="3161372" cy="600660"/>
        </a:xfrm>
        <a:prstGeom prst="rect">
          <a:avLst/>
        </a:prstGeom>
        <a:solidFill>
          <a:srgbClr val="00AB8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900" kern="1200"/>
            <a:t>Kjemi</a:t>
          </a:r>
          <a:endParaRPr lang="nb-NO" sz="3900" b="1" kern="1200" dirty="0"/>
        </a:p>
      </dsp:txBody>
      <dsp:txXfrm>
        <a:off x="73343" y="1280355"/>
        <a:ext cx="3161372" cy="600660"/>
      </dsp:txXfrm>
    </dsp:sp>
    <dsp:sp modelId="{D5F1255B-FE32-B44B-8B75-B6BC42EE61D5}">
      <dsp:nvSpPr>
        <dsp:cNvPr id="0" name=""/>
        <dsp:cNvSpPr/>
      </dsp:nvSpPr>
      <dsp:spPr>
        <a:xfrm>
          <a:off x="2560264" y="529529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Naturmiljø- og analytisk kjemi</a:t>
          </a:r>
        </a:p>
      </dsp:txBody>
      <dsp:txXfrm>
        <a:off x="2560264" y="529529"/>
        <a:ext cx="1970167" cy="600660"/>
      </dsp:txXfrm>
    </dsp:sp>
    <dsp:sp modelId="{26678E4C-FB51-3247-8CDD-2B48202B878C}">
      <dsp:nvSpPr>
        <dsp:cNvPr id="0" name=""/>
        <dsp:cNvSpPr/>
      </dsp:nvSpPr>
      <dsp:spPr>
        <a:xfrm>
          <a:off x="2560264" y="1280355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Organisk kjemi</a:t>
          </a:r>
        </a:p>
      </dsp:txBody>
      <dsp:txXfrm>
        <a:off x="2560264" y="1280355"/>
        <a:ext cx="1970167" cy="600660"/>
      </dsp:txXfrm>
    </dsp:sp>
    <dsp:sp modelId="{E1B34DE5-E0E9-B94D-BD46-9EDAC50207DE}">
      <dsp:nvSpPr>
        <dsp:cNvPr id="0" name=""/>
        <dsp:cNvSpPr/>
      </dsp:nvSpPr>
      <dsp:spPr>
        <a:xfrm>
          <a:off x="2560264" y="2031181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Teoretisk kjemi</a:t>
          </a:r>
        </a:p>
      </dsp:txBody>
      <dsp:txXfrm>
        <a:off x="2560264" y="2031181"/>
        <a:ext cx="1970167" cy="600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5AF3E-D8B4-DF42-9B64-FB8F4D7045FD}">
      <dsp:nvSpPr>
        <dsp:cNvPr id="0" name=""/>
        <dsp:cNvSpPr/>
      </dsp:nvSpPr>
      <dsp:spPr>
        <a:xfrm>
          <a:off x="1469115" y="1580686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1126238"/>
              </a:lnTo>
              <a:lnTo>
                <a:pt x="1091148" y="1126238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2104602"/>
        <a:ext cx="78406" cy="78406"/>
      </dsp:txXfrm>
    </dsp:sp>
    <dsp:sp modelId="{F244F4A0-73B1-204C-A085-60A19F41C584}">
      <dsp:nvSpPr>
        <dsp:cNvPr id="0" name=""/>
        <dsp:cNvSpPr/>
      </dsp:nvSpPr>
      <dsp:spPr>
        <a:xfrm>
          <a:off x="1469115" y="1580686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375412"/>
              </a:lnTo>
              <a:lnTo>
                <a:pt x="1091148" y="375412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739544"/>
        <a:ext cx="57696" cy="57696"/>
      </dsp:txXfrm>
    </dsp:sp>
    <dsp:sp modelId="{4A5743B2-0C1E-8F4B-8E1B-8E74EA46BC7B}">
      <dsp:nvSpPr>
        <dsp:cNvPr id="0" name=""/>
        <dsp:cNvSpPr/>
      </dsp:nvSpPr>
      <dsp:spPr>
        <a:xfrm>
          <a:off x="1469115" y="1205273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375412"/>
              </a:moveTo>
              <a:lnTo>
                <a:pt x="545574" y="375412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364131"/>
        <a:ext cx="57696" cy="57696"/>
      </dsp:txXfrm>
    </dsp:sp>
    <dsp:sp modelId="{B0F4B36B-847E-D943-9106-81F32BB1750B}">
      <dsp:nvSpPr>
        <dsp:cNvPr id="0" name=""/>
        <dsp:cNvSpPr/>
      </dsp:nvSpPr>
      <dsp:spPr>
        <a:xfrm>
          <a:off x="1469115" y="454447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1126238"/>
              </a:moveTo>
              <a:lnTo>
                <a:pt x="545574" y="1126238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978363"/>
        <a:ext cx="78406" cy="78406"/>
      </dsp:txXfrm>
    </dsp:sp>
    <dsp:sp modelId="{40D02D1D-B466-9C43-9FB8-968B8C16AB5D}">
      <dsp:nvSpPr>
        <dsp:cNvPr id="0" name=""/>
        <dsp:cNvSpPr/>
      </dsp:nvSpPr>
      <dsp:spPr>
        <a:xfrm rot="16200000">
          <a:off x="-411900" y="1280355"/>
          <a:ext cx="3161372" cy="600660"/>
        </a:xfrm>
        <a:prstGeom prst="rect">
          <a:avLst/>
        </a:prstGeom>
        <a:solidFill>
          <a:srgbClr val="00AB8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/>
            <a:t>Kjemisk prosessteknologi</a:t>
          </a:r>
          <a:endParaRPr lang="nb-NO" sz="2400" b="1" kern="1200" dirty="0"/>
        </a:p>
      </dsp:txBody>
      <dsp:txXfrm>
        <a:off x="-411900" y="1280355"/>
        <a:ext cx="3161372" cy="600660"/>
      </dsp:txXfrm>
    </dsp:sp>
    <dsp:sp modelId="{012F6B1C-0C47-764F-B87C-E9E375B275F4}">
      <dsp:nvSpPr>
        <dsp:cNvPr id="0" name=""/>
        <dsp:cNvSpPr/>
      </dsp:nvSpPr>
      <dsp:spPr>
        <a:xfrm>
          <a:off x="2560264" y="154116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Katalyse</a:t>
          </a:r>
        </a:p>
      </dsp:txBody>
      <dsp:txXfrm>
        <a:off x="2560264" y="154116"/>
        <a:ext cx="1970167" cy="600660"/>
      </dsp:txXfrm>
    </dsp:sp>
    <dsp:sp modelId="{62C47FD2-3D56-3B46-AEF0-4840917C8F3A}">
      <dsp:nvSpPr>
        <dsp:cNvPr id="0" name=""/>
        <dsp:cNvSpPr/>
      </dsp:nvSpPr>
      <dsp:spPr>
        <a:xfrm>
          <a:off x="2560264" y="904942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Kolloid- og polymerkjemi</a:t>
          </a:r>
        </a:p>
      </dsp:txBody>
      <dsp:txXfrm>
        <a:off x="2560264" y="904942"/>
        <a:ext cx="1970167" cy="600660"/>
      </dsp:txXfrm>
    </dsp:sp>
    <dsp:sp modelId="{A2BCEEBF-6205-2746-B26C-4EE48710FD78}">
      <dsp:nvSpPr>
        <dsp:cNvPr id="0" name=""/>
        <dsp:cNvSpPr/>
      </dsp:nvSpPr>
      <dsp:spPr>
        <a:xfrm>
          <a:off x="2560264" y="1655768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Miljø- og reaktorteknologi</a:t>
          </a:r>
        </a:p>
      </dsp:txBody>
      <dsp:txXfrm>
        <a:off x="2560264" y="1655768"/>
        <a:ext cx="1970167" cy="600660"/>
      </dsp:txXfrm>
    </dsp:sp>
    <dsp:sp modelId="{218AE535-0DDE-D545-B958-04366B5A53D5}">
      <dsp:nvSpPr>
        <dsp:cNvPr id="0" name=""/>
        <dsp:cNvSpPr/>
      </dsp:nvSpPr>
      <dsp:spPr>
        <a:xfrm>
          <a:off x="2560264" y="2406594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Prosess-systemteknikk</a:t>
          </a:r>
        </a:p>
      </dsp:txBody>
      <dsp:txXfrm>
        <a:off x="2560264" y="2406594"/>
        <a:ext cx="1970167" cy="600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C59A3-D7BA-B544-92FF-EFE97FDC6598}">
      <dsp:nvSpPr>
        <dsp:cNvPr id="0" name=""/>
        <dsp:cNvSpPr/>
      </dsp:nvSpPr>
      <dsp:spPr>
        <a:xfrm>
          <a:off x="1469115" y="1580686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1126238"/>
              </a:lnTo>
              <a:lnTo>
                <a:pt x="1091148" y="1126238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2104602"/>
        <a:ext cx="78406" cy="78406"/>
      </dsp:txXfrm>
    </dsp:sp>
    <dsp:sp modelId="{98DBC2E9-AED3-A042-9A26-C57C0F982731}">
      <dsp:nvSpPr>
        <dsp:cNvPr id="0" name=""/>
        <dsp:cNvSpPr/>
      </dsp:nvSpPr>
      <dsp:spPr>
        <a:xfrm>
          <a:off x="1469115" y="1580686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5574" y="0"/>
              </a:lnTo>
              <a:lnTo>
                <a:pt x="545574" y="375412"/>
              </a:lnTo>
              <a:lnTo>
                <a:pt x="1091148" y="375412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739544"/>
        <a:ext cx="57696" cy="57696"/>
      </dsp:txXfrm>
    </dsp:sp>
    <dsp:sp modelId="{20A50CB0-30D4-6142-8B12-636E91876950}">
      <dsp:nvSpPr>
        <dsp:cNvPr id="0" name=""/>
        <dsp:cNvSpPr/>
      </dsp:nvSpPr>
      <dsp:spPr>
        <a:xfrm>
          <a:off x="1469115" y="1205273"/>
          <a:ext cx="1091148" cy="375412"/>
        </a:xfrm>
        <a:custGeom>
          <a:avLst/>
          <a:gdLst/>
          <a:ahLst/>
          <a:cxnLst/>
          <a:rect l="0" t="0" r="0" b="0"/>
          <a:pathLst>
            <a:path>
              <a:moveTo>
                <a:pt x="0" y="375412"/>
              </a:moveTo>
              <a:lnTo>
                <a:pt x="545574" y="375412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85841" y="1364131"/>
        <a:ext cx="57696" cy="57696"/>
      </dsp:txXfrm>
    </dsp:sp>
    <dsp:sp modelId="{923EC9B5-DAEA-924E-ABB1-73EEB44BFA6D}">
      <dsp:nvSpPr>
        <dsp:cNvPr id="0" name=""/>
        <dsp:cNvSpPr/>
      </dsp:nvSpPr>
      <dsp:spPr>
        <a:xfrm>
          <a:off x="1469115" y="454447"/>
          <a:ext cx="1091148" cy="1126238"/>
        </a:xfrm>
        <a:custGeom>
          <a:avLst/>
          <a:gdLst/>
          <a:ahLst/>
          <a:cxnLst/>
          <a:rect l="0" t="0" r="0" b="0"/>
          <a:pathLst>
            <a:path>
              <a:moveTo>
                <a:pt x="0" y="1126238"/>
              </a:moveTo>
              <a:lnTo>
                <a:pt x="545574" y="1126238"/>
              </a:lnTo>
              <a:lnTo>
                <a:pt x="545574" y="0"/>
              </a:lnTo>
              <a:lnTo>
                <a:pt x="1091148" y="0"/>
              </a:lnTo>
            </a:path>
          </a:pathLst>
        </a:custGeom>
        <a:noFill/>
        <a:ln w="38100" cap="flat" cmpd="sng" algn="ctr">
          <a:solidFill>
            <a:srgbClr val="00C79D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975486" y="978363"/>
        <a:ext cx="78406" cy="78406"/>
      </dsp:txXfrm>
    </dsp:sp>
    <dsp:sp modelId="{40D02D1D-B466-9C43-9FB8-968B8C16AB5D}">
      <dsp:nvSpPr>
        <dsp:cNvPr id="0" name=""/>
        <dsp:cNvSpPr/>
      </dsp:nvSpPr>
      <dsp:spPr>
        <a:xfrm rot="16200000">
          <a:off x="-411900" y="1280355"/>
          <a:ext cx="3161372" cy="600660"/>
        </a:xfrm>
        <a:prstGeom prst="rect">
          <a:avLst/>
        </a:prstGeom>
        <a:solidFill>
          <a:srgbClr val="00AB8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i="0" u="none" kern="1200"/>
            <a:t>Materialkjemi og energiteknologi</a:t>
          </a:r>
          <a:endParaRPr lang="nb-NO" sz="2000" b="1" kern="1200" dirty="0"/>
        </a:p>
      </dsp:txBody>
      <dsp:txXfrm>
        <a:off x="-411900" y="1280355"/>
        <a:ext cx="3161372" cy="600660"/>
      </dsp:txXfrm>
    </dsp:sp>
    <dsp:sp modelId="{C7D369E8-7F3E-2348-BD37-DA9DC8BE74A0}">
      <dsp:nvSpPr>
        <dsp:cNvPr id="0" name=""/>
        <dsp:cNvSpPr/>
      </dsp:nvSpPr>
      <dsp:spPr>
        <a:xfrm>
          <a:off x="2560264" y="154116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kern="1200" dirty="0"/>
            <a:t>Elektrokjemi</a:t>
          </a:r>
        </a:p>
      </dsp:txBody>
      <dsp:txXfrm>
        <a:off x="2560264" y="154116"/>
        <a:ext cx="1970167" cy="600660"/>
      </dsp:txXfrm>
    </dsp:sp>
    <dsp:sp modelId="{6F69246B-25A1-FB43-AC4E-5A361738FDA9}">
      <dsp:nvSpPr>
        <dsp:cNvPr id="0" name=""/>
        <dsp:cNvSpPr/>
      </dsp:nvSpPr>
      <dsp:spPr>
        <a:xfrm>
          <a:off x="2560264" y="904942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kern="1200" dirty="0"/>
            <a:t>Funksjonelle materialer og materialkjemi</a:t>
          </a:r>
        </a:p>
      </dsp:txBody>
      <dsp:txXfrm>
        <a:off x="2560264" y="904942"/>
        <a:ext cx="1970167" cy="600660"/>
      </dsp:txXfrm>
    </dsp:sp>
    <dsp:sp modelId="{72FA298A-B6E0-034B-8F6D-03EB519B0223}">
      <dsp:nvSpPr>
        <dsp:cNvPr id="0" name=""/>
        <dsp:cNvSpPr/>
      </dsp:nvSpPr>
      <dsp:spPr>
        <a:xfrm>
          <a:off x="2560264" y="1655768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kern="1200" dirty="0"/>
            <a:t>Fysikalsk metallurgi</a:t>
          </a:r>
        </a:p>
      </dsp:txBody>
      <dsp:txXfrm>
        <a:off x="2560264" y="1655768"/>
        <a:ext cx="1970167" cy="600660"/>
      </dsp:txXfrm>
    </dsp:sp>
    <dsp:sp modelId="{84D1A61F-A6F3-6949-9E3E-4B3938163398}">
      <dsp:nvSpPr>
        <dsp:cNvPr id="0" name=""/>
        <dsp:cNvSpPr/>
      </dsp:nvSpPr>
      <dsp:spPr>
        <a:xfrm>
          <a:off x="2560264" y="2406594"/>
          <a:ext cx="1970167" cy="600660"/>
        </a:xfrm>
        <a:prstGeom prst="rect">
          <a:avLst/>
        </a:prstGeom>
        <a:solidFill>
          <a:srgbClr val="00D9AB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kern="1200" dirty="0"/>
            <a:t>Ressurser, energi og miljø</a:t>
          </a:r>
        </a:p>
      </dsp:txBody>
      <dsp:txXfrm>
        <a:off x="2560264" y="2406594"/>
        <a:ext cx="1970167" cy="6006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C8B5-13DA-A14A-B8EF-B9999F03212A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50800" cap="flat" cmpd="sng" algn="ctr">
          <a:solidFill>
            <a:srgbClr val="9437FF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853982" y="3316465"/>
        <a:ext cx="72669" cy="72669"/>
      </dsp:txXfrm>
    </dsp:sp>
    <dsp:sp modelId="{2B905432-840F-4B4E-B630-2226FAC234C1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50800" cap="flat" cmpd="sng" algn="ctr">
          <a:solidFill>
            <a:srgbClr val="9437FF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873432" y="2692448"/>
        <a:ext cx="33769" cy="33769"/>
      </dsp:txXfrm>
    </dsp:sp>
    <dsp:sp modelId="{0CD981EE-96D3-2C4F-8777-FB39CC8B5AE6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50800" cap="flat" cmpd="sng" algn="ctr">
          <a:solidFill>
            <a:srgbClr val="9437FF"/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2853982" y="2029532"/>
        <a:ext cx="72669" cy="72669"/>
      </dsp:txXfrm>
    </dsp:sp>
    <dsp:sp modelId="{40D02D1D-B466-9C43-9FB8-968B8C16AB5D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rgbClr val="9437F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500" b="1" kern="1200" dirty="0"/>
            <a:t>Konsulent</a:t>
          </a:r>
        </a:p>
      </dsp:txBody>
      <dsp:txXfrm>
        <a:off x="-671481" y="2194560"/>
        <a:ext cx="5418667" cy="1029546"/>
      </dsp:txXfrm>
    </dsp:sp>
    <dsp:sp modelId="{957B9E4B-A5B1-1549-877A-982B28B698AC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rgbClr val="B777F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dirty="0"/>
            <a:t>Ingeniør konsulent</a:t>
          </a:r>
        </a:p>
      </dsp:txBody>
      <dsp:txXfrm>
        <a:off x="3228008" y="907626"/>
        <a:ext cx="3376913" cy="1029546"/>
      </dsp:txXfrm>
    </dsp:sp>
    <dsp:sp modelId="{144DB5DF-5BC3-D84F-ADA9-EB93FA517F01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rgbClr val="B777F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dirty="0"/>
            <a:t>IT-konsulent</a:t>
          </a:r>
        </a:p>
      </dsp:txBody>
      <dsp:txXfrm>
        <a:off x="3228008" y="2194560"/>
        <a:ext cx="3376913" cy="1029546"/>
      </dsp:txXfrm>
    </dsp:sp>
    <dsp:sp modelId="{E90B4B25-A19E-9A48-BB0B-3159D9BDBB47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rgbClr val="B777FF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b="0" kern="1200" dirty="0"/>
            <a:t>Management konsulent</a:t>
          </a:r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1786076-94AB-B10D-CDFA-1B56C312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CAF157E-1F3E-5B37-D4CE-67E1BD8C2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CA3E9D3-AE44-26B6-27D5-B8A87EA6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661EA1D-5882-6671-A733-F683EDDD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9DEA335-9D1C-6906-8A6E-8AF3E92E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235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D0C0F8-6DD7-1646-D08A-1377D36D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5FCD51E-8983-6397-B469-28B54284E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AA7F3AB-7163-F3C4-625A-90A47471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4F220C1-44CC-A2F0-0296-F7D3DB62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87D002D-D5B9-8E34-C63D-7F7B7812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25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3F19C7CA-D321-CD6F-993B-95476D612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D7D481A-509A-AE0C-F459-DA3476BF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B83E03C-772E-A446-409C-E6B89853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58835E6-1B25-2384-C569-08E4D63B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0842553-86A0-1AC5-D975-1A24957E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500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949A3A-09C8-A6B8-8091-473DDBC2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F094E0-D646-DB13-F65A-5626F2AC9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ADB12FB-B969-AFEE-0467-D9422213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2FBAE7-EBBB-1338-3B9E-E2F20CC9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AA8863C-EC8D-E649-44B2-21ABF536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0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3228FC-DF6E-CDAF-AC6D-32ABB7CE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FEA506B-2FCA-E476-DEAC-678DCF1F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BACC2A9-C4A2-5FCF-64BC-88AC4D11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55E32D-0E9B-4BDA-7726-6B672B03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DB875DF-4445-97C6-E7C2-0BDA77B5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211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FC9B48-0858-7B43-4930-283C4EF3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32A9AD-8D38-6CD6-9ACD-918FA58A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CA52BC3-AE81-5636-1343-224AD9C39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0CE94B8-AE79-A933-3F71-342C8050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7444378-C75B-A48D-9210-37C7937E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BA94686-AD7B-FDEF-2075-C597C93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96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7DBF09-69A5-502C-10C9-9288524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96CFA99-3892-515F-836E-C33A7F492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3246D38-149A-D52F-9C77-64E800494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A00BEF9-3FCF-57CD-CCFF-21D364D51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59D62F3-CA8D-F6F7-B920-B39D00CA1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06041E2D-4828-5957-4496-127D76D3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00905F0-B253-B0C9-F746-BE8214557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E684F9E5-955A-5B46-09B3-DBBFDB7C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272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BC5FCC-F387-B056-8523-19373D7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048DFDB-6EF1-5450-86EE-6E44BB86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4010E6C-25D7-FD51-6F6E-BF248A0B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E46E441-7214-5E94-37BE-4A36441D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048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312B97AE-6A19-D2D8-BAFD-F055F908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82E32D5-9AF7-2D96-C4D1-9960B0E5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5B96F00-83E8-D949-0D39-7E4F1328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487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E4786F-54FB-3F1C-B315-CF5DCA9B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71148E-57DD-EF41-E0FD-5CA8800B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3869178-A2F8-8B24-75AF-F63810388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4C7695E-6461-3304-DF88-17C2A109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FEE1572-A2AC-5EF5-80BC-5AF681DEC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83F79A7-2115-6E1C-56F9-7564227D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05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B7B7ED-DB82-171E-0232-658C8BE2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0D0A36D0-E4DD-31DB-8F63-67262CD97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E92BACA-BCA7-00FB-C5C1-7D6BC9237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49AD0C5-BAEA-D5D5-164F-95EDC03D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501D-1243-EA4B-8977-59DB76074001}" type="datetimeFigureOut">
              <a:rPr lang="nb-NO" smtClean="0"/>
              <a:t>26.02.2024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CD4A8DD-324D-194F-E12D-4AED2E45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A672B57-1F27-ED4A-231A-E919B134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2C2E-3A40-B14A-8062-E5186AE6076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309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41AD802-D76C-3208-B496-2BC078CE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E5355F6-06C1-FE42-83E8-357CAEF8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572683F-599C-ADAB-1CAC-17EB3FAF9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501D-1243-EA4B-8977-59DB76074001}" type="datetimeFigureOut">
              <a:rPr lang="nb-NO" smtClean="0"/>
              <a:t>26.02.2024</a:t>
            </a:fld>
            <a:endParaRPr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E53143C-BEB6-1847-49E0-FF9E4845C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278B7C8-3DB9-5F22-321E-D44270551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22C2E-3A40-B14A-8062-E5186AE60769}" type="slidenum">
              <a:rPr lang="nb-NO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84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Relationship Id="rId14" Type="http://schemas.openxmlformats.org/officeDocument/2006/relationships/image" Target="../media/image1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jpeg"/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jpeg"/><Relationship Id="rId4" Type="http://schemas.openxmlformats.org/officeDocument/2006/relationships/image" Target="../media/image127.png"/><Relationship Id="rId9" Type="http://schemas.openxmlformats.org/officeDocument/2006/relationships/image" Target="../media/image132.jpeg"/><Relationship Id="rId14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dagen.org/event-details/bm-dagen-2023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hyperlink" Target="https://web.archive.org/web/20230610144954/https:/www.bmdagen.org/event-details/bm-dagen-202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jpe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jpeg"/><Relationship Id="rId37" Type="http://schemas.openxmlformats.org/officeDocument/2006/relationships/image" Target="../media/image77.png"/><Relationship Id="rId40" Type="http://schemas.openxmlformats.org/officeDocument/2006/relationships/image" Target="../media/image80.jpe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jpe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jpeg"/><Relationship Id="rId35" Type="http://schemas.openxmlformats.org/officeDocument/2006/relationships/image" Target="../media/image75.png"/><Relationship Id="rId43" Type="http://schemas.openxmlformats.org/officeDocument/2006/relationships/image" Target="../media/image83.jpe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jpe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jpeg"/><Relationship Id="rId21" Type="http://schemas.openxmlformats.org/officeDocument/2006/relationships/image" Target="../media/image103.png"/><Relationship Id="rId7" Type="http://schemas.openxmlformats.org/officeDocument/2006/relationships/image" Target="../media/image89.jpe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21269E63-9645-14C0-325B-72704CD95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75" y="1175364"/>
            <a:ext cx="2834903" cy="148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F08DCE-E553-EF55-0672-C25DE2A9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50" y="4313565"/>
            <a:ext cx="2543722" cy="125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D3D2465-1D02-A71D-E72C-2F74A082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85" y="3134452"/>
            <a:ext cx="3021503" cy="5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932A00C-C1C6-7E53-F203-8EAE678F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4" y="2787481"/>
            <a:ext cx="2543722" cy="12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2314135-156D-BC4B-C5F3-D3C2E5B3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59" y="4217594"/>
            <a:ext cx="1709543" cy="13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5FEC0D-C885-619D-AB13-172EB4B9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580" y="945523"/>
            <a:ext cx="3116808" cy="194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5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BCD57DBC-CC00-F8C2-B7B4-D91752757945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32A2822-E568-74C9-D50C-7920464EA981}"/>
              </a:ext>
            </a:extLst>
          </p:cNvPr>
          <p:cNvSpPr txBox="1"/>
          <p:nvPr/>
        </p:nvSpPr>
        <p:spPr>
          <a:xfrm>
            <a:off x="872491" y="754733"/>
            <a:ext cx="286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Industriell IT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2315C0FA-7F3C-E968-B40E-6C428F6CFBA9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06DB323-2F86-6291-6B8E-74144BF89533}"/>
              </a:ext>
            </a:extLst>
          </p:cNvPr>
          <p:cNvSpPr txBox="1"/>
          <p:nvPr/>
        </p:nvSpPr>
        <p:spPr>
          <a:xfrm>
            <a:off x="872491" y="2191472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Forskning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6C39ED6D-88D4-F04F-FD31-73546CC505AB}"/>
              </a:ext>
            </a:extLst>
          </p:cNvPr>
          <p:cNvCxnSpPr>
            <a:cxnSpLocks/>
          </p:cNvCxnSpPr>
          <p:nvPr/>
        </p:nvCxnSpPr>
        <p:spPr>
          <a:xfrm>
            <a:off x="838199" y="467868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4718A2A-3357-A021-BDF2-221260D1BC7C}"/>
              </a:ext>
            </a:extLst>
          </p:cNvPr>
          <p:cNvCxnSpPr>
            <a:cxnSpLocks/>
          </p:cNvCxnSpPr>
          <p:nvPr/>
        </p:nvCxnSpPr>
        <p:spPr>
          <a:xfrm>
            <a:off x="838199" y="618744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>
            <a:extLst>
              <a:ext uri="{FF2B5EF4-FFF2-40B4-BE49-F238E27FC236}">
                <a16:creationId xmlns:a16="http://schemas.microsoft.com/office/drawing/2014/main" id="{A74E7EA1-91A2-5762-38B7-575414528BDB}"/>
              </a:ext>
            </a:extLst>
          </p:cNvPr>
          <p:cNvSpPr txBox="1"/>
          <p:nvPr/>
        </p:nvSpPr>
        <p:spPr>
          <a:xfrm>
            <a:off x="838198" y="3695988"/>
            <a:ext cx="234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Trainee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kstSylinder 43">
            <a:extLst>
              <a:ext uri="{FF2B5EF4-FFF2-40B4-BE49-F238E27FC236}">
                <a16:creationId xmlns:a16="http://schemas.microsoft.com/office/drawing/2014/main" id="{E1516F4C-A351-8CE3-03E3-B51CE631FFCF}"/>
              </a:ext>
            </a:extLst>
          </p:cNvPr>
          <p:cNvSpPr txBox="1"/>
          <p:nvPr/>
        </p:nvSpPr>
        <p:spPr>
          <a:xfrm>
            <a:off x="872491" y="5216017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Havbruk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0" descr="Summer Internship 2021 (And beyond) - Solution Seeker">
            <a:extLst>
              <a:ext uri="{FF2B5EF4-FFF2-40B4-BE49-F238E27FC236}">
                <a16:creationId xmlns:a16="http://schemas.microsoft.com/office/drawing/2014/main" id="{D6D96412-3F57-4AFB-B9CB-46FEF7C0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79" y="713803"/>
            <a:ext cx="3063651" cy="70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ognite AS — Norwegian Chamber of Commerce in Japan">
            <a:extLst>
              <a:ext uri="{FF2B5EF4-FFF2-40B4-BE49-F238E27FC236}">
                <a16:creationId xmlns:a16="http://schemas.microsoft.com/office/drawing/2014/main" id="{8A678B29-07B9-1A3C-B406-BC453E19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240" y="609721"/>
            <a:ext cx="1671179" cy="87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4" descr="AIZE logo color CMYK - ODA-Nettverk">
            <a:extLst>
              <a:ext uri="{FF2B5EF4-FFF2-40B4-BE49-F238E27FC236}">
                <a16:creationId xmlns:a16="http://schemas.microsoft.com/office/drawing/2014/main" id="{CE959DFF-2666-7363-9AAB-A6385E16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90" y="800277"/>
            <a:ext cx="1469337" cy="41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ediebank | SINTEF">
            <a:extLst>
              <a:ext uri="{FF2B5EF4-FFF2-40B4-BE49-F238E27FC236}">
                <a16:creationId xmlns:a16="http://schemas.microsoft.com/office/drawing/2014/main" id="{B61156D9-BBD6-5521-79D3-39C48EF4F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9" b="20507"/>
          <a:stretch/>
        </p:blipFill>
        <p:spPr bwMode="auto">
          <a:xfrm>
            <a:off x="4005863" y="1777103"/>
            <a:ext cx="1971078" cy="5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nstitute for Energy Technology (IFE) – Sustainable Energy">
            <a:extLst>
              <a:ext uri="{FF2B5EF4-FFF2-40B4-BE49-F238E27FC236}">
                <a16:creationId xmlns:a16="http://schemas.microsoft.com/office/drawing/2014/main" id="{5638D6A7-6F70-F755-9C86-76A1EA5E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530" y="2416538"/>
            <a:ext cx="1553743" cy="5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2C5D53D3-FAFB-7313-A086-337841FB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240" y="1853799"/>
            <a:ext cx="1212588" cy="6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6" descr="Forskerstillinger innen autonome systemer">
            <a:extLst>
              <a:ext uri="{FF2B5EF4-FFF2-40B4-BE49-F238E27FC236}">
                <a16:creationId xmlns:a16="http://schemas.microsoft.com/office/drawing/2014/main" id="{D19BBE6A-F422-DA03-7562-D5F58B5F6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r="2318" b="23486"/>
          <a:stretch/>
        </p:blipFill>
        <p:spPr bwMode="auto">
          <a:xfrm>
            <a:off x="6083378" y="1810806"/>
            <a:ext cx="2006310" cy="6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8" descr="About">
            <a:extLst>
              <a:ext uri="{FF2B5EF4-FFF2-40B4-BE49-F238E27FC236}">
                <a16:creationId xmlns:a16="http://schemas.microsoft.com/office/drawing/2014/main" id="{448A3E55-F085-69B4-C6B5-5F4347F63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32186" r="14493" b="30553"/>
          <a:stretch/>
        </p:blipFill>
        <p:spPr bwMode="auto">
          <a:xfrm>
            <a:off x="5895524" y="2500321"/>
            <a:ext cx="1928497" cy="5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91FC8FA0-06FA-7719-19EF-5B37B01FD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228" y="2620450"/>
            <a:ext cx="2122913" cy="393070"/>
          </a:xfrm>
          <a:prstGeom prst="rect">
            <a:avLst/>
          </a:prstGeom>
        </p:spPr>
      </p:pic>
      <p:pic>
        <p:nvPicPr>
          <p:cNvPr id="13" name="Picture 30" descr="Trainee i Trainee Salten | Bridge NTNU">
            <a:extLst>
              <a:ext uri="{FF2B5EF4-FFF2-40B4-BE49-F238E27FC236}">
                <a16:creationId xmlns:a16="http://schemas.microsoft.com/office/drawing/2014/main" id="{D9BD84E1-AEF0-70A2-D4AF-37B500A8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98" y="3263515"/>
            <a:ext cx="2650097" cy="6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Trainee Innlandet - Trainee Innlandet">
            <a:extLst>
              <a:ext uri="{FF2B5EF4-FFF2-40B4-BE49-F238E27FC236}">
                <a16:creationId xmlns:a16="http://schemas.microsoft.com/office/drawing/2014/main" id="{727B3763-C107-3B12-95B3-5A0EABCC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08" y="3598722"/>
            <a:ext cx="1124793" cy="8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4" descr="Home - Maritime Trainee">
            <a:extLst>
              <a:ext uri="{FF2B5EF4-FFF2-40B4-BE49-F238E27FC236}">
                <a16:creationId xmlns:a16="http://schemas.microsoft.com/office/drawing/2014/main" id="{105D341F-1B72-B21D-935D-D8EC60DA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62" y="3955258"/>
            <a:ext cx="1629496" cy="56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rainee Vest ! NAV Vestland søker trainee til fagområdet  video/medieproduksjon | Bridge NTNU">
            <a:extLst>
              <a:ext uri="{FF2B5EF4-FFF2-40B4-BE49-F238E27FC236}">
                <a16:creationId xmlns:a16="http://schemas.microsoft.com/office/drawing/2014/main" id="{39D1E436-FC3F-FB1B-20E4-B35CFE17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5" y="3328411"/>
            <a:ext cx="2546446" cy="4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54284FB3-C6D6-6BC6-5153-A06030928E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6279" y="4008484"/>
            <a:ext cx="1450265" cy="433146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9349DB92-344C-BCFA-40A2-503FE85088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7990" y="3887645"/>
            <a:ext cx="1704505" cy="568168"/>
          </a:xfrm>
          <a:prstGeom prst="rect">
            <a:avLst/>
          </a:prstGeom>
        </p:spPr>
      </p:pic>
      <p:pic>
        <p:nvPicPr>
          <p:cNvPr id="19" name="Picture 10" descr="Media">
            <a:extLst>
              <a:ext uri="{FF2B5EF4-FFF2-40B4-BE49-F238E27FC236}">
                <a16:creationId xmlns:a16="http://schemas.microsoft.com/office/drawing/2014/main" id="{75D2F682-EB12-0954-CFE2-EA085438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27" y="4751762"/>
            <a:ext cx="1921377" cy="74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2" descr="Media centre - Skretting">
            <a:extLst>
              <a:ext uri="{FF2B5EF4-FFF2-40B4-BE49-F238E27FC236}">
                <a16:creationId xmlns:a16="http://schemas.microsoft.com/office/drawing/2014/main" id="{13AF4D2C-D3C9-7CD1-48B1-1947439D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89" y="5073248"/>
            <a:ext cx="1420422" cy="74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0" descr="Home - salmonevolution.no">
            <a:extLst>
              <a:ext uri="{FF2B5EF4-FFF2-40B4-BE49-F238E27FC236}">
                <a16:creationId xmlns:a16="http://schemas.microsoft.com/office/drawing/2014/main" id="{0F0BE32A-4040-5796-0345-AAA16050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60" y="5045896"/>
            <a:ext cx="2430571" cy="7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BA8ED8-231E-3445-9732-E25502B6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5522038"/>
            <a:ext cx="2054323" cy="47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6E838FB7-A338-D032-44DC-EB2174CD5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57913" y="5173537"/>
            <a:ext cx="727396" cy="6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BCD57DBC-CC00-F8C2-B7B4-D91752757945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32A2822-E568-74C9-D50C-7920464EA981}"/>
              </a:ext>
            </a:extLst>
          </p:cNvPr>
          <p:cNvSpPr txBox="1"/>
          <p:nvPr/>
        </p:nvSpPr>
        <p:spPr>
          <a:xfrm>
            <a:off x="872491" y="754733"/>
            <a:ext cx="286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Våpen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2315C0FA-7F3C-E968-B40E-6C428F6CFBA9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06DB323-2F86-6291-6B8E-74144BF89533}"/>
              </a:ext>
            </a:extLst>
          </p:cNvPr>
          <p:cNvSpPr txBox="1"/>
          <p:nvPr/>
        </p:nvSpPr>
        <p:spPr>
          <a:xfrm>
            <a:off x="872491" y="2260549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Andre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6" descr="Kongsberg Gruppen - Wikipedia">
            <a:extLst>
              <a:ext uri="{FF2B5EF4-FFF2-40B4-BE49-F238E27FC236}">
                <a16:creationId xmlns:a16="http://schemas.microsoft.com/office/drawing/2014/main" id="{D33DB88E-94EF-E3F1-23F8-0A559B06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0518"/>
            <a:ext cx="1092958" cy="10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F9174BB2-BBAE-CE53-6EC3-58345925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03" y="813831"/>
            <a:ext cx="2617940" cy="5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F8AF4F-7C8C-7E38-B0E1-32EF51F6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7" y="1794886"/>
            <a:ext cx="992490" cy="60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EFD0FB66-54EB-191D-A498-00FCBB31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39" y="2576747"/>
            <a:ext cx="1028038" cy="4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DNV - Wikipedia">
            <a:extLst>
              <a:ext uri="{FF2B5EF4-FFF2-40B4-BE49-F238E27FC236}">
                <a16:creationId xmlns:a16="http://schemas.microsoft.com/office/drawing/2014/main" id="{14B0A575-3650-C6C5-441D-3E0BDE79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77" y="2455274"/>
            <a:ext cx="126724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CM 2023 | Laerdal Medical">
            <a:extLst>
              <a:ext uri="{FF2B5EF4-FFF2-40B4-BE49-F238E27FC236}">
                <a16:creationId xmlns:a16="http://schemas.microsoft.com/office/drawing/2014/main" id="{793577FA-C462-0A51-EEE0-E7D74B4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0" y="1828852"/>
            <a:ext cx="1287676" cy="50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2" descr="Media - Citec">
            <a:extLst>
              <a:ext uri="{FF2B5EF4-FFF2-40B4-BE49-F238E27FC236}">
                <a16:creationId xmlns:a16="http://schemas.microsoft.com/office/drawing/2014/main" id="{75144BB8-0910-4E71-AE3A-E72E3C8B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46" y="2353183"/>
            <a:ext cx="1362454" cy="7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6" descr="About us">
            <a:extLst>
              <a:ext uri="{FF2B5EF4-FFF2-40B4-BE49-F238E27FC236}">
                <a16:creationId xmlns:a16="http://schemas.microsoft.com/office/drawing/2014/main" id="{1F3B36FF-39CA-5A74-7A1E-E9C5EF21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15" y="2404750"/>
            <a:ext cx="1267243" cy="66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8" descr="KA Rasmussen AS – Storhamar">
            <a:extLst>
              <a:ext uri="{FF2B5EF4-FFF2-40B4-BE49-F238E27FC236}">
                <a16:creationId xmlns:a16="http://schemas.microsoft.com/office/drawing/2014/main" id="{8829DFDD-A93A-AF8D-FD5C-983F5935E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1" b="38044"/>
          <a:stretch/>
        </p:blipFill>
        <p:spPr bwMode="auto">
          <a:xfrm>
            <a:off x="9090114" y="1816103"/>
            <a:ext cx="2114203" cy="48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Cybernetica As">
            <a:extLst>
              <a:ext uri="{FF2B5EF4-FFF2-40B4-BE49-F238E27FC236}">
                <a16:creationId xmlns:a16="http://schemas.microsoft.com/office/drawing/2014/main" id="{A87124E6-E318-C5DA-62B2-6C3DB5B1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15" y="1704466"/>
            <a:ext cx="879605" cy="87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4">
            <a:extLst>
              <a:ext uri="{FF2B5EF4-FFF2-40B4-BE49-F238E27FC236}">
                <a16:creationId xmlns:a16="http://schemas.microsoft.com/office/drawing/2014/main" id="{5CA5FDC8-3568-ECA1-C2C6-CFD21A71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44" y="2531793"/>
            <a:ext cx="1352124" cy="4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Norcem - YouTube">
            <a:extLst>
              <a:ext uri="{FF2B5EF4-FFF2-40B4-BE49-F238E27FC236}">
                <a16:creationId xmlns:a16="http://schemas.microsoft.com/office/drawing/2014/main" id="{85BE3796-8BC2-BC5A-E009-727D190EF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6" b="32962"/>
          <a:stretch/>
        </p:blipFill>
        <p:spPr bwMode="auto">
          <a:xfrm>
            <a:off x="2970585" y="1793306"/>
            <a:ext cx="1514111" cy="5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19B40D-2A12-4BB2-5673-45FD09BD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26" y="1973035"/>
            <a:ext cx="1165087" cy="29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9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69CFFBC-7F1B-7601-03BE-D09B9732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4167"/>
            <a:ext cx="7772400" cy="500966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55F705A-416C-DF66-7443-02379C9B5668}"/>
              </a:ext>
            </a:extLst>
          </p:cNvPr>
          <p:cNvSpPr txBox="1"/>
          <p:nvPr/>
        </p:nvSpPr>
        <p:spPr>
          <a:xfrm>
            <a:off x="846667" y="3429000"/>
            <a:ext cx="10119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3"/>
              </a:rPr>
              <a:t>https://www.bmdagen.org/event-details/bm-dagen-2023</a:t>
            </a:r>
            <a:endParaRPr lang="nb-NO" dirty="0"/>
          </a:p>
          <a:p>
            <a:r>
              <a:rPr lang="nb-NO" dirty="0">
                <a:hlinkClick r:id="rId4"/>
              </a:rPr>
              <a:t>https://web.archive.org/web/20230610144954/https://www.bmdagen.org/event-details/bm-dagen-2023</a:t>
            </a:r>
            <a:endParaRPr lang="nb-NO" dirty="0"/>
          </a:p>
          <a:p>
            <a:endParaRPr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F33FB434-628A-4768-10F4-4E954CA6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972" y="4147638"/>
            <a:ext cx="7772400" cy="25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0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74F600F-F1DC-903D-B79C-28CC066C5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29000" cy="3429000"/>
          </a:xfrm>
        </p:spPr>
      </p:pic>
      <p:pic>
        <p:nvPicPr>
          <p:cNvPr id="7" name="Bilde 6" descr="Et bilde som inneholder tekst, skjermbilde, Font, sirkel&#10;&#10;Automatisk generert beskrivelse">
            <a:extLst>
              <a:ext uri="{FF2B5EF4-FFF2-40B4-BE49-F238E27FC236}">
                <a16:creationId xmlns:a16="http://schemas.microsoft.com/office/drawing/2014/main" id="{6C3CA2B9-4D60-C9AD-6D3A-4BBD45C3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-23812"/>
            <a:ext cx="3429000" cy="3429000"/>
          </a:xfrm>
          <a:prstGeom prst="rect">
            <a:avLst/>
          </a:prstGeom>
        </p:spPr>
      </p:pic>
      <p:pic>
        <p:nvPicPr>
          <p:cNvPr id="9" name="Bilde 8" descr="Et bilde som inneholder tekst, skjermbilde, Font, sirkel&#10;&#10;Automatisk generert beskrivelse">
            <a:extLst>
              <a:ext uri="{FF2B5EF4-FFF2-40B4-BE49-F238E27FC236}">
                <a16:creationId xmlns:a16="http://schemas.microsoft.com/office/drawing/2014/main" id="{ECB302AD-336A-9865-29A5-766C6B52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-11906"/>
            <a:ext cx="3429000" cy="3429000"/>
          </a:xfrm>
          <a:prstGeom prst="rect">
            <a:avLst/>
          </a:prstGeom>
        </p:spPr>
      </p:pic>
      <p:pic>
        <p:nvPicPr>
          <p:cNvPr id="11" name="Bilde 10" descr="Et bilde som inneholder tekst, skjermbilde, Font, sirkel&#10;&#10;Automatisk generert beskrivelse">
            <a:extLst>
              <a:ext uri="{FF2B5EF4-FFF2-40B4-BE49-F238E27FC236}">
                <a16:creationId xmlns:a16="http://schemas.microsoft.com/office/drawing/2014/main" id="{607FD383-B52E-7516-C064-A2784D3F7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5188"/>
            <a:ext cx="3452812" cy="3452812"/>
          </a:xfrm>
          <a:prstGeom prst="rect">
            <a:avLst/>
          </a:prstGeom>
        </p:spPr>
      </p:pic>
      <p:pic>
        <p:nvPicPr>
          <p:cNvPr id="14" name="Bilde 13" descr="Et bilde som inneholder tekst, skjermbilde, Font, sirkel&#10;&#10;Automatisk generert beskrivelse">
            <a:extLst>
              <a:ext uri="{FF2B5EF4-FFF2-40B4-BE49-F238E27FC236}">
                <a16:creationId xmlns:a16="http://schemas.microsoft.com/office/drawing/2014/main" id="{366A40EE-BF80-37C2-6E4A-0E0761286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94" y="3405188"/>
            <a:ext cx="3452812" cy="3452812"/>
          </a:xfrm>
          <a:prstGeom prst="rect">
            <a:avLst/>
          </a:prstGeom>
        </p:spPr>
      </p:pic>
      <p:pic>
        <p:nvPicPr>
          <p:cNvPr id="16" name="Bilde 15" descr="Et bilde som inneholder tekst, skjermbilde, Font, sirkel&#10;&#10;Automatisk generert beskrivelse">
            <a:extLst>
              <a:ext uri="{FF2B5EF4-FFF2-40B4-BE49-F238E27FC236}">
                <a16:creationId xmlns:a16="http://schemas.microsoft.com/office/drawing/2014/main" id="{6DA83904-4FBA-7E19-56A6-83427E9A7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812" y="3393282"/>
            <a:ext cx="3464718" cy="34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EFEEB4F-85F5-B907-E86B-4CED32C1C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0342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23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D48845-F8BD-6C2B-52C5-EE8994245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370777"/>
              </p:ext>
            </p:extLst>
          </p:nvPr>
        </p:nvGraphicFramePr>
        <p:xfrm>
          <a:off x="1580158" y="334535"/>
          <a:ext cx="6096001" cy="316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9E5D20-704A-5849-52BF-761B7599C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864353"/>
              </p:ext>
            </p:extLst>
          </p:nvPr>
        </p:nvGraphicFramePr>
        <p:xfrm>
          <a:off x="5081239" y="468349"/>
          <a:ext cx="6096001" cy="316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473608D-DB35-5771-174A-482FA2DEF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164963"/>
              </p:ext>
            </p:extLst>
          </p:nvPr>
        </p:nvGraphicFramePr>
        <p:xfrm>
          <a:off x="1580158" y="3562814"/>
          <a:ext cx="6096001" cy="316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77FD25-BF03-A140-A2A1-A1DA4992B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721669"/>
              </p:ext>
            </p:extLst>
          </p:nvPr>
        </p:nvGraphicFramePr>
        <p:xfrm>
          <a:off x="5538439" y="3696628"/>
          <a:ext cx="6096001" cy="316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9358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8C7F24-7027-51C2-A6C9-6F6E37E77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7283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01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0731D25C-D48F-357F-E5EE-22B663519DE7}"/>
              </a:ext>
            </a:extLst>
          </p:cNvPr>
          <p:cNvCxnSpPr>
            <a:cxnSpLocks/>
          </p:cNvCxnSpPr>
          <p:nvPr/>
        </p:nvCxnSpPr>
        <p:spPr>
          <a:xfrm>
            <a:off x="950852" y="238672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>
            <a:extLst>
              <a:ext uri="{FF2B5EF4-FFF2-40B4-BE49-F238E27FC236}">
                <a16:creationId xmlns:a16="http://schemas.microsoft.com/office/drawing/2014/main" id="{A923EB62-C66E-7C83-C22E-E0C699C198BD}"/>
              </a:ext>
            </a:extLst>
          </p:cNvPr>
          <p:cNvSpPr txBox="1"/>
          <p:nvPr/>
        </p:nvSpPr>
        <p:spPr>
          <a:xfrm>
            <a:off x="950851" y="1466353"/>
            <a:ext cx="198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&gt;10 000</a:t>
            </a:r>
            <a:endParaRPr sz="28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3A80A284-F1C2-4D0C-C5A6-587D4B0F134B}"/>
              </a:ext>
            </a:extLst>
          </p:cNvPr>
          <p:cNvCxnSpPr>
            <a:cxnSpLocks/>
          </p:cNvCxnSpPr>
          <p:nvPr/>
        </p:nvCxnSpPr>
        <p:spPr>
          <a:xfrm>
            <a:off x="950851" y="388620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C2AFCE1-2207-FF7E-7B5D-0760D3EE3FD8}"/>
              </a:ext>
            </a:extLst>
          </p:cNvPr>
          <p:cNvCxnSpPr>
            <a:cxnSpLocks/>
          </p:cNvCxnSpPr>
          <p:nvPr/>
        </p:nvCxnSpPr>
        <p:spPr>
          <a:xfrm>
            <a:off x="950851" y="539496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376A584-F749-D01B-B880-B1AF4AF63B00}"/>
              </a:ext>
            </a:extLst>
          </p:cNvPr>
          <p:cNvSpPr txBox="1"/>
          <p:nvPr/>
        </p:nvSpPr>
        <p:spPr>
          <a:xfrm>
            <a:off x="950851" y="4455034"/>
            <a:ext cx="167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&gt;1 000</a:t>
            </a:r>
            <a:endParaRPr sz="28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2AB0647-6DBB-6BE8-3CF9-3C24A444E939}"/>
              </a:ext>
            </a:extLst>
          </p:cNvPr>
          <p:cNvSpPr txBox="1"/>
          <p:nvPr/>
        </p:nvSpPr>
        <p:spPr>
          <a:xfrm>
            <a:off x="950851" y="2942833"/>
            <a:ext cx="167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&gt;5 000</a:t>
            </a:r>
            <a:endParaRPr sz="28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8" descr="UKA-23">
            <a:extLst>
              <a:ext uri="{FF2B5EF4-FFF2-40B4-BE49-F238E27FC236}">
                <a16:creationId xmlns:a16="http://schemas.microsoft.com/office/drawing/2014/main" id="{1AE56834-8423-5370-E935-CB8E502A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24" y="2796216"/>
            <a:ext cx="3530268" cy="7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B17885-6F4A-7155-0390-0264C437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54" y="4548432"/>
            <a:ext cx="2702611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Asplan Viak verktøykasse for kommunikasjon">
            <a:extLst>
              <a:ext uri="{FF2B5EF4-FFF2-40B4-BE49-F238E27FC236}">
                <a16:creationId xmlns:a16="http://schemas.microsoft.com/office/drawing/2014/main" id="{800BF7C1-8751-C422-77EB-106FCD96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31703"/>
            <a:ext cx="3495677" cy="18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5D87483B-1B2F-5DAB-FE98-44B37207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74" y="941746"/>
            <a:ext cx="2434170" cy="13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1E749989-610C-9B64-D327-809673D2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15" y="1401364"/>
            <a:ext cx="2726387" cy="60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D5F3A219-CE2A-F835-89BE-25AE47D8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09" y="2745717"/>
            <a:ext cx="2802523" cy="8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RY | News - Smart City Sweden">
            <a:extLst>
              <a:ext uri="{FF2B5EF4-FFF2-40B4-BE49-F238E27FC236}">
                <a16:creationId xmlns:a16="http://schemas.microsoft.com/office/drawing/2014/main" id="{ECE6FECF-F2DF-0491-5D0E-92BB3D56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92" y="987635"/>
            <a:ext cx="2353456" cy="132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7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0731D25C-D48F-357F-E5EE-22B663519DE7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3DCCF6E8-3B04-12EA-5744-D85E263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79" y="2352780"/>
            <a:ext cx="2650433" cy="3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C0A9131-DB7B-02CE-1CA1-F5A3FF34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80" y="830759"/>
            <a:ext cx="2695322" cy="62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12AFC994-9197-8BD1-21F8-2040F14E8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7" y="2247615"/>
            <a:ext cx="1182408" cy="5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D6817A7-8A44-4ACA-3744-BBB80004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79" y="603315"/>
            <a:ext cx="2396732" cy="6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923EB62-C66E-7C83-C22E-E0C699C198BD}"/>
              </a:ext>
            </a:extLst>
          </p:cNvPr>
          <p:cNvSpPr txBox="1"/>
          <p:nvPr/>
        </p:nvSpPr>
        <p:spPr>
          <a:xfrm>
            <a:off x="736466" y="805396"/>
            <a:ext cx="198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&gt;300 000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3A80A284-F1C2-4D0C-C5A6-587D4B0F134B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C2AFCE1-2207-FF7E-7B5D-0760D3EE3FD8}"/>
              </a:ext>
            </a:extLst>
          </p:cNvPr>
          <p:cNvCxnSpPr>
            <a:cxnSpLocks/>
          </p:cNvCxnSpPr>
          <p:nvPr/>
        </p:nvCxnSpPr>
        <p:spPr>
          <a:xfrm>
            <a:off x="838199" y="467868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376A584-F749-D01B-B880-B1AF4AF63B00}"/>
              </a:ext>
            </a:extLst>
          </p:cNvPr>
          <p:cNvSpPr txBox="1"/>
          <p:nvPr/>
        </p:nvSpPr>
        <p:spPr>
          <a:xfrm>
            <a:off x="838199" y="3796868"/>
            <a:ext cx="167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&gt;2 000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B81E9B1-DD13-1A34-3B7C-AC7E2017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246" y="3684566"/>
            <a:ext cx="1729364" cy="4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B47062BF-54DD-FE94-3CEC-9CBA3247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66" y="3692001"/>
            <a:ext cx="1894067" cy="51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2AB0647-6DBB-6BE8-3CF9-3C24A444E939}"/>
              </a:ext>
            </a:extLst>
          </p:cNvPr>
          <p:cNvSpPr txBox="1"/>
          <p:nvPr/>
        </p:nvSpPr>
        <p:spPr>
          <a:xfrm>
            <a:off x="736466" y="2249722"/>
            <a:ext cx="167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&gt;20 000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8EFE41-992D-41AB-D0A9-A4946675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807" y="353750"/>
            <a:ext cx="3247993" cy="13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reating purposeful technology | Tietoevry">
            <a:extLst>
              <a:ext uri="{FF2B5EF4-FFF2-40B4-BE49-F238E27FC236}">
                <a16:creationId xmlns:a16="http://schemas.microsoft.com/office/drawing/2014/main" id="{C9AFD3F1-E714-93E1-8BDC-C8B7F593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92" y="2250656"/>
            <a:ext cx="3117658" cy="5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86DC72-0390-D336-8623-E689B80E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18" y="3688080"/>
            <a:ext cx="2132453" cy="5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56BB5C2C-608B-0380-7467-3234E0EF2B71}"/>
              </a:ext>
            </a:extLst>
          </p:cNvPr>
          <p:cNvCxnSpPr>
            <a:cxnSpLocks/>
          </p:cNvCxnSpPr>
          <p:nvPr/>
        </p:nvCxnSpPr>
        <p:spPr>
          <a:xfrm>
            <a:off x="838199" y="618744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8B8DAF4B-AE0E-ACA7-FE01-A982BEEA0BF6}"/>
              </a:ext>
            </a:extLst>
          </p:cNvPr>
          <p:cNvSpPr txBox="1"/>
          <p:nvPr/>
        </p:nvSpPr>
        <p:spPr>
          <a:xfrm>
            <a:off x="838199" y="5305627"/>
            <a:ext cx="167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&lt;1 000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2" descr="Logo blaa - staaende | Computas">
            <a:extLst>
              <a:ext uri="{FF2B5EF4-FFF2-40B4-BE49-F238E27FC236}">
                <a16:creationId xmlns:a16="http://schemas.microsoft.com/office/drawing/2014/main" id="{53C370CF-0809-344E-9AA9-847F3EA8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70" y="4989237"/>
            <a:ext cx="1146812" cy="106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twoday Norway">
            <a:extLst>
              <a:ext uri="{FF2B5EF4-FFF2-40B4-BE49-F238E27FC236}">
                <a16:creationId xmlns:a16="http://schemas.microsoft.com/office/drawing/2014/main" id="{9608CB22-AE08-FB0E-9241-A3863223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90" y="3688080"/>
            <a:ext cx="2166928" cy="62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BEKK | Abakus.no">
            <a:extLst>
              <a:ext uri="{FF2B5EF4-FFF2-40B4-BE49-F238E27FC236}">
                <a16:creationId xmlns:a16="http://schemas.microsoft.com/office/drawing/2014/main" id="{1FC70803-B582-D534-8CD8-BA153A35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11" y="5232822"/>
            <a:ext cx="1596775" cy="37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ProsessPilotene">
            <a:extLst>
              <a:ext uri="{FF2B5EF4-FFF2-40B4-BE49-F238E27FC236}">
                <a16:creationId xmlns:a16="http://schemas.microsoft.com/office/drawing/2014/main" id="{316F7C58-7469-66D8-020A-387FAD63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t="38142" r="20118" b="36513"/>
          <a:stretch/>
        </p:blipFill>
        <p:spPr bwMode="auto">
          <a:xfrm>
            <a:off x="8892119" y="5264812"/>
            <a:ext cx="2442270" cy="4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vo Consulting, profil og ledige stillinger | FINN jobb">
            <a:extLst>
              <a:ext uri="{FF2B5EF4-FFF2-40B4-BE49-F238E27FC236}">
                <a16:creationId xmlns:a16="http://schemas.microsoft.com/office/drawing/2014/main" id="{57CD3DD4-4CCB-D5C2-8A00-96305833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94" y="4922658"/>
            <a:ext cx="1921513" cy="10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m oss -">
            <a:extLst>
              <a:ext uri="{FF2B5EF4-FFF2-40B4-BE49-F238E27FC236}">
                <a16:creationId xmlns:a16="http://schemas.microsoft.com/office/drawing/2014/main" id="{2E2543AE-E914-A0D3-0B63-AF8F2A51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57" y="5312779"/>
            <a:ext cx="1944762" cy="2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72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Brand Assets | BearingPoint">
            <a:extLst>
              <a:ext uri="{FF2B5EF4-FFF2-40B4-BE49-F238E27FC236}">
                <a16:creationId xmlns:a16="http://schemas.microsoft.com/office/drawing/2014/main" id="{1721D76E-1519-2EBF-9DF0-F75205FB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86" y="5006064"/>
            <a:ext cx="2879130" cy="8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71C72C5C-C6B8-C1B6-15F5-C8FDFAE83BA3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Global management consulting | McKinsey &amp; Company">
            <a:extLst>
              <a:ext uri="{FF2B5EF4-FFF2-40B4-BE49-F238E27FC236}">
                <a16:creationId xmlns:a16="http://schemas.microsoft.com/office/drawing/2014/main" id="{56557E35-34A9-7B56-13E9-CAA5E7DD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624441"/>
            <a:ext cx="2560320" cy="8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Bain &amp; Company? - Focus Feedback">
            <a:extLst>
              <a:ext uri="{FF2B5EF4-FFF2-40B4-BE49-F238E27FC236}">
                <a16:creationId xmlns:a16="http://schemas.microsoft.com/office/drawing/2014/main" id="{0BE47DE6-A5D5-D05F-33B6-8D8946A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70" y="599001"/>
            <a:ext cx="2834639" cy="9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61B3942-E646-E8FA-EBF4-AC15846F63A7}"/>
              </a:ext>
            </a:extLst>
          </p:cNvPr>
          <p:cNvSpPr txBox="1"/>
          <p:nvPr/>
        </p:nvSpPr>
        <p:spPr>
          <a:xfrm>
            <a:off x="872491" y="717143"/>
            <a:ext cx="286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MBB</a:t>
            </a:r>
            <a:endParaRPr sz="32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00" name="Picture 4" descr="bcg-logo | Lifespan.io">
            <a:extLst>
              <a:ext uri="{FF2B5EF4-FFF2-40B4-BE49-F238E27FC236}">
                <a16:creationId xmlns:a16="http://schemas.microsoft.com/office/drawing/2014/main" id="{D8EDC2D7-ED3C-E842-935F-919B6956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49" y="706352"/>
            <a:ext cx="3223260" cy="70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3FACAB7-1C00-F757-616A-A9E03B6D7B26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B18DF3-E84C-2A82-D930-BDC338C3145D}"/>
              </a:ext>
            </a:extLst>
          </p:cNvPr>
          <p:cNvSpPr txBox="1"/>
          <p:nvPr/>
        </p:nvSpPr>
        <p:spPr>
          <a:xfrm>
            <a:off x="872491" y="2123153"/>
            <a:ext cx="200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4</a:t>
            </a:r>
            <a:endParaRPr sz="32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C58D008-E600-917D-D290-9FA4CD53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1822844"/>
            <a:ext cx="1569236" cy="11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BAC3218-87A7-8F50-B5EE-E7C4F93D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64" y="2200898"/>
            <a:ext cx="2544272" cy="55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rnst &amp; Young - Wikipedia">
            <a:extLst>
              <a:ext uri="{FF2B5EF4-FFF2-40B4-BE49-F238E27FC236}">
                <a16:creationId xmlns:a16="http://schemas.microsoft.com/office/drawing/2014/main" id="{24558AB8-BED3-4A7B-0F7F-F277C157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22" y="1794670"/>
            <a:ext cx="1190987" cy="11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3ECE316-6DFF-2799-7548-6CCF2141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95" y="1941723"/>
            <a:ext cx="2135465" cy="88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F4316640-74A4-7138-A5BF-5DB7883D9934}"/>
              </a:ext>
            </a:extLst>
          </p:cNvPr>
          <p:cNvCxnSpPr>
            <a:cxnSpLocks/>
          </p:cNvCxnSpPr>
          <p:nvPr/>
        </p:nvCxnSpPr>
        <p:spPr>
          <a:xfrm>
            <a:off x="838199" y="467868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7471374-8EB9-7FC3-9576-AADE4A1DFF34}"/>
              </a:ext>
            </a:extLst>
          </p:cNvPr>
          <p:cNvCxnSpPr>
            <a:cxnSpLocks/>
          </p:cNvCxnSpPr>
          <p:nvPr/>
        </p:nvCxnSpPr>
        <p:spPr>
          <a:xfrm>
            <a:off x="838199" y="618744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B5DD89C8-6D26-5EB5-56A0-8D99015C490C}"/>
              </a:ext>
            </a:extLst>
          </p:cNvPr>
          <p:cNvSpPr txBox="1"/>
          <p:nvPr/>
        </p:nvSpPr>
        <p:spPr>
          <a:xfrm>
            <a:off x="838199" y="3572598"/>
            <a:ext cx="200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Lokale konsulenthus</a:t>
            </a:r>
            <a:endParaRPr sz="20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BC9A84CA-E6AC-B43F-740A-45D1851A9C70}"/>
              </a:ext>
            </a:extLst>
          </p:cNvPr>
          <p:cNvSpPr txBox="1"/>
          <p:nvPr/>
        </p:nvSpPr>
        <p:spPr>
          <a:xfrm>
            <a:off x="872491" y="5132727"/>
            <a:ext cx="200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Spesialitet konsulenthus</a:t>
            </a:r>
            <a:endParaRPr sz="20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12" name="Picture 16" descr="Rystad Energy Monthly and Regional Newsletter Sign-up Form">
            <a:extLst>
              <a:ext uri="{FF2B5EF4-FFF2-40B4-BE49-F238E27FC236}">
                <a16:creationId xmlns:a16="http://schemas.microsoft.com/office/drawing/2014/main" id="{7A2F4E3D-347E-F9D4-675A-DDCBC55C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82" y="5006064"/>
            <a:ext cx="3415965" cy="8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print Consulting | Teft">
            <a:extLst>
              <a:ext uri="{FF2B5EF4-FFF2-40B4-BE49-F238E27FC236}">
                <a16:creationId xmlns:a16="http://schemas.microsoft.com/office/drawing/2014/main" id="{171D64D3-0BCA-0C13-182C-426CBBE6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32" y="3309404"/>
            <a:ext cx="2844837" cy="12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Arkwright Consulting | European Top-Tier Management Consulting Firm">
            <a:extLst>
              <a:ext uri="{FF2B5EF4-FFF2-40B4-BE49-F238E27FC236}">
                <a16:creationId xmlns:a16="http://schemas.microsoft.com/office/drawing/2014/main" id="{4B8B305E-AE21-2A6F-DD79-88E362652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3" b="34255"/>
          <a:stretch/>
        </p:blipFill>
        <p:spPr bwMode="auto">
          <a:xfrm>
            <a:off x="7675265" y="3555350"/>
            <a:ext cx="3644244" cy="67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THEMA Consulting Group – Jobbmuligheter og ledige stillinger">
            <a:extLst>
              <a:ext uri="{FF2B5EF4-FFF2-40B4-BE49-F238E27FC236}">
                <a16:creationId xmlns:a16="http://schemas.microsoft.com/office/drawing/2014/main" id="{015D7D85-8D23-1093-0E38-755A08BB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16" y="5025507"/>
            <a:ext cx="2595880" cy="8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Social Digital - A Part of Implement Consulting Group">
            <a:extLst>
              <a:ext uri="{FF2B5EF4-FFF2-40B4-BE49-F238E27FC236}">
                <a16:creationId xmlns:a16="http://schemas.microsoft.com/office/drawing/2014/main" id="{0787C7BD-B663-8703-9657-6AC0F29D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12" y="3627994"/>
            <a:ext cx="2649036" cy="6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3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BCD57DBC-CC00-F8C2-B7B4-D91752757945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32A2822-E568-74C9-D50C-7920464EA981}"/>
              </a:ext>
            </a:extLst>
          </p:cNvPr>
          <p:cNvSpPr txBox="1"/>
          <p:nvPr/>
        </p:nvSpPr>
        <p:spPr>
          <a:xfrm>
            <a:off x="872491" y="754733"/>
            <a:ext cx="286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Oljeselskaper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2315C0FA-7F3C-E968-B40E-6C428F6CFBA9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06DB323-2F86-6291-6B8E-74144BF89533}"/>
              </a:ext>
            </a:extLst>
          </p:cNvPr>
          <p:cNvSpPr txBox="1"/>
          <p:nvPr/>
        </p:nvSpPr>
        <p:spPr>
          <a:xfrm>
            <a:off x="872491" y="2057991"/>
            <a:ext cx="200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Oljeservice selskaper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6C39ED6D-88D4-F04F-FD31-73546CC505AB}"/>
              </a:ext>
            </a:extLst>
          </p:cNvPr>
          <p:cNvCxnSpPr>
            <a:cxnSpLocks/>
          </p:cNvCxnSpPr>
          <p:nvPr/>
        </p:nvCxnSpPr>
        <p:spPr>
          <a:xfrm>
            <a:off x="838199" y="467868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4718A2A-3357-A021-BDF2-221260D1BC7C}"/>
              </a:ext>
            </a:extLst>
          </p:cNvPr>
          <p:cNvCxnSpPr>
            <a:cxnSpLocks/>
          </p:cNvCxnSpPr>
          <p:nvPr/>
        </p:nvCxnSpPr>
        <p:spPr>
          <a:xfrm>
            <a:off x="838199" y="618744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>
            <a:extLst>
              <a:ext uri="{FF2B5EF4-FFF2-40B4-BE49-F238E27FC236}">
                <a16:creationId xmlns:a16="http://schemas.microsoft.com/office/drawing/2014/main" id="{A74E7EA1-91A2-5762-38B7-575414528BDB}"/>
              </a:ext>
            </a:extLst>
          </p:cNvPr>
          <p:cNvSpPr txBox="1"/>
          <p:nvPr/>
        </p:nvSpPr>
        <p:spPr>
          <a:xfrm>
            <a:off x="838198" y="3695988"/>
            <a:ext cx="234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Metallindustri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kstSylinder 43">
            <a:extLst>
              <a:ext uri="{FF2B5EF4-FFF2-40B4-BE49-F238E27FC236}">
                <a16:creationId xmlns:a16="http://schemas.microsoft.com/office/drawing/2014/main" id="{E1516F4C-A351-8CE3-03E3-B51CE631FFCF}"/>
              </a:ext>
            </a:extLst>
          </p:cNvPr>
          <p:cNvSpPr txBox="1"/>
          <p:nvPr/>
        </p:nvSpPr>
        <p:spPr>
          <a:xfrm>
            <a:off x="872491" y="5029532"/>
            <a:ext cx="200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Kjemisk industri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0" name="Bilde 49">
            <a:extLst>
              <a:ext uri="{FF2B5EF4-FFF2-40B4-BE49-F238E27FC236}">
                <a16:creationId xmlns:a16="http://schemas.microsoft.com/office/drawing/2014/main" id="{DC00C057-42B8-9247-1DAE-31F947B8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90" y="152320"/>
            <a:ext cx="1775196" cy="696625"/>
          </a:xfrm>
          <a:prstGeom prst="rect">
            <a:avLst/>
          </a:prstGeom>
        </p:spPr>
      </p:pic>
      <p:pic>
        <p:nvPicPr>
          <p:cNvPr id="51" name="Picture 2" descr="Aker BP – Store norske leksikon">
            <a:extLst>
              <a:ext uri="{FF2B5EF4-FFF2-40B4-BE49-F238E27FC236}">
                <a16:creationId xmlns:a16="http://schemas.microsoft.com/office/drawing/2014/main" id="{FA21ABAA-4976-428E-E6E0-436C036D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67" y="952215"/>
            <a:ext cx="2006879" cy="50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Vår Energi">
            <a:extLst>
              <a:ext uri="{FF2B5EF4-FFF2-40B4-BE49-F238E27FC236}">
                <a16:creationId xmlns:a16="http://schemas.microsoft.com/office/drawing/2014/main" id="{B9D16FA6-E835-239E-BE88-9328E33AA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34" y="176120"/>
            <a:ext cx="1202127" cy="6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" descr="BW Offshore - Login">
            <a:extLst>
              <a:ext uri="{FF2B5EF4-FFF2-40B4-BE49-F238E27FC236}">
                <a16:creationId xmlns:a16="http://schemas.microsoft.com/office/drawing/2014/main" id="{755DED5E-A114-70D8-D0D3-47EC9D575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15" y="1022561"/>
            <a:ext cx="1982106" cy="5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2" descr="Shell plc - Wikipedia">
            <a:extLst>
              <a:ext uri="{FF2B5EF4-FFF2-40B4-BE49-F238E27FC236}">
                <a16:creationId xmlns:a16="http://schemas.microsoft.com/office/drawing/2014/main" id="{91ADD28E-79A6-E274-E492-9076E42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42" y="819270"/>
            <a:ext cx="812944" cy="7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4" descr="TotalEnergies - Wikipedia">
            <a:extLst>
              <a:ext uri="{FF2B5EF4-FFF2-40B4-BE49-F238E27FC236}">
                <a16:creationId xmlns:a16="http://schemas.microsoft.com/office/drawing/2014/main" id="{09A016CB-5448-5CFF-3EF8-66F199C9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26" y="804677"/>
            <a:ext cx="1054724" cy="76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A7A9387-6714-7F39-E2B7-7C0A9864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42" y="224150"/>
            <a:ext cx="2104969" cy="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5B0EFE5B-FAD7-980C-94B4-113EB867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517" y="2292206"/>
            <a:ext cx="2000250" cy="1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D1C70B6E-B1FC-E447-8577-97C8B747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2684346"/>
            <a:ext cx="2000250" cy="27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Schlumberger - Wikipedia">
            <a:extLst>
              <a:ext uri="{FF2B5EF4-FFF2-40B4-BE49-F238E27FC236}">
                <a16:creationId xmlns:a16="http://schemas.microsoft.com/office/drawing/2014/main" id="{DC08B6D9-4B06-FCC9-891E-FF50D10F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67" y="1994026"/>
            <a:ext cx="1061165" cy="77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Aibel Selects Tekla for Major Oil and Gas Project in Norway — BuildingPoint  Scandinavia">
            <a:extLst>
              <a:ext uri="{FF2B5EF4-FFF2-40B4-BE49-F238E27FC236}">
                <a16:creationId xmlns:a16="http://schemas.microsoft.com/office/drawing/2014/main" id="{C295AB80-E625-320E-3646-B2C27DDC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27" y="2232371"/>
            <a:ext cx="1165451" cy="2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8">
            <a:extLst>
              <a:ext uri="{FF2B5EF4-FFF2-40B4-BE49-F238E27FC236}">
                <a16:creationId xmlns:a16="http://schemas.microsoft.com/office/drawing/2014/main" id="{A85B3FA6-527C-22CA-A089-04F1981B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42" y="2627846"/>
            <a:ext cx="2131902" cy="2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>
            <a:extLst>
              <a:ext uri="{FF2B5EF4-FFF2-40B4-BE49-F238E27FC236}">
                <a16:creationId xmlns:a16="http://schemas.microsoft.com/office/drawing/2014/main" id="{BC259662-6915-A199-19CE-762E3948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003" y="1848222"/>
            <a:ext cx="2326873" cy="4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KANFA – Let us lower your CO2 footprint">
            <a:extLst>
              <a:ext uri="{FF2B5EF4-FFF2-40B4-BE49-F238E27FC236}">
                <a16:creationId xmlns:a16="http://schemas.microsoft.com/office/drawing/2014/main" id="{914EB4F2-0399-FCFC-B729-B4DBD3D39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986" y="1896145"/>
            <a:ext cx="1467573" cy="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2" descr="Moreld Apply Awarded Contract by Equinor for FLX Future Energy Project">
            <a:extLst>
              <a:ext uri="{FF2B5EF4-FFF2-40B4-BE49-F238E27FC236}">
                <a16:creationId xmlns:a16="http://schemas.microsoft.com/office/drawing/2014/main" id="{F75FA227-A4B3-4D7E-7744-CA337DAD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702640"/>
            <a:ext cx="1345602" cy="63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4" descr="Worley Origo Process">
            <a:extLst>
              <a:ext uri="{FF2B5EF4-FFF2-40B4-BE49-F238E27FC236}">
                <a16:creationId xmlns:a16="http://schemas.microsoft.com/office/drawing/2014/main" id="{FA4BD4C9-290C-CA8C-4077-B1AC2A21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811" y="2511229"/>
            <a:ext cx="1429354" cy="45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0" descr="National Oilwell Varco – Wikipedia">
            <a:extLst>
              <a:ext uri="{FF2B5EF4-FFF2-40B4-BE49-F238E27FC236}">
                <a16:creationId xmlns:a16="http://schemas.microsoft.com/office/drawing/2014/main" id="{850D7FF2-1E95-4F98-78AC-4517BAF6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27" y="1890750"/>
            <a:ext cx="1160838" cy="4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Reinertsen New Energy">
            <a:extLst>
              <a:ext uri="{FF2B5EF4-FFF2-40B4-BE49-F238E27FC236}">
                <a16:creationId xmlns:a16="http://schemas.microsoft.com/office/drawing/2014/main" id="{FB939F80-FC30-2C0D-90CF-8FB5E642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790" y="2476028"/>
            <a:ext cx="1194369" cy="4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2" descr="Norsk Hydro - Wikipedia">
            <a:extLst>
              <a:ext uri="{FF2B5EF4-FFF2-40B4-BE49-F238E27FC236}">
                <a16:creationId xmlns:a16="http://schemas.microsoft.com/office/drawing/2014/main" id="{1C294FBD-9CD6-60AC-0B39-492896AB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70" y="3277921"/>
            <a:ext cx="618122" cy="61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">
            <a:extLst>
              <a:ext uri="{FF2B5EF4-FFF2-40B4-BE49-F238E27FC236}">
                <a16:creationId xmlns:a16="http://schemas.microsoft.com/office/drawing/2014/main" id="{1B1C5EA4-73AD-1239-6B3F-97EB83BD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50" y="3443284"/>
            <a:ext cx="1664652" cy="32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4" descr="Logo | Alcoa Norway">
            <a:extLst>
              <a:ext uri="{FF2B5EF4-FFF2-40B4-BE49-F238E27FC236}">
                <a16:creationId xmlns:a16="http://schemas.microsoft.com/office/drawing/2014/main" id="{4D1EDA70-9A33-A7E9-DFF6-F4B9B4B3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213" y="3327065"/>
            <a:ext cx="1613061" cy="51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6">
            <a:extLst>
              <a:ext uri="{FF2B5EF4-FFF2-40B4-BE49-F238E27FC236}">
                <a16:creationId xmlns:a16="http://schemas.microsoft.com/office/drawing/2014/main" id="{19F5662A-B9EC-E6E0-B564-73BC053E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42" y="4056965"/>
            <a:ext cx="2106401" cy="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38">
            <a:extLst>
              <a:ext uri="{FF2B5EF4-FFF2-40B4-BE49-F238E27FC236}">
                <a16:creationId xmlns:a16="http://schemas.microsoft.com/office/drawing/2014/main" id="{252A37DC-E16E-D30A-A78A-DE0076A2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44" y="3798157"/>
            <a:ext cx="1460906" cy="71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8" descr="Rana Gruber - Crunchbase Company Profile &amp; Funding">
            <a:extLst>
              <a:ext uri="{FF2B5EF4-FFF2-40B4-BE49-F238E27FC236}">
                <a16:creationId xmlns:a16="http://schemas.microsoft.com/office/drawing/2014/main" id="{6C8CC849-EECE-13AF-0976-D6913910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258" y="3934425"/>
            <a:ext cx="626001" cy="56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2" descr="Franzefoss Minerals AS - Norsk Fiskerinæring">
            <a:extLst>
              <a:ext uri="{FF2B5EF4-FFF2-40B4-BE49-F238E27FC236}">
                <a16:creationId xmlns:a16="http://schemas.microsoft.com/office/drawing/2014/main" id="{59D7D86F-B372-01A7-97D4-184FBACE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949322"/>
            <a:ext cx="1890386" cy="55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0" descr="Finnfjord AS">
            <a:extLst>
              <a:ext uri="{FF2B5EF4-FFF2-40B4-BE49-F238E27FC236}">
                <a16:creationId xmlns:a16="http://schemas.microsoft.com/office/drawing/2014/main" id="{81B78A9E-40BC-F16F-9251-BF848128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78" y="3343468"/>
            <a:ext cx="1899521" cy="4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4">
            <a:extLst>
              <a:ext uri="{FF2B5EF4-FFF2-40B4-BE49-F238E27FC236}">
                <a16:creationId xmlns:a16="http://schemas.microsoft.com/office/drawing/2014/main" id="{96E6B361-20CD-C1C7-9D65-0442ADEB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14" y="5404065"/>
            <a:ext cx="649258" cy="6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8">
            <a:extLst>
              <a:ext uri="{FF2B5EF4-FFF2-40B4-BE49-F238E27FC236}">
                <a16:creationId xmlns:a16="http://schemas.microsoft.com/office/drawing/2014/main" id="{5CBD9FF4-532C-3C89-CC71-4572A9ED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59" y="5648814"/>
            <a:ext cx="1394858" cy="4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32" descr="Eyde-cluster - Borregaard">
            <a:extLst>
              <a:ext uri="{FF2B5EF4-FFF2-40B4-BE49-F238E27FC236}">
                <a16:creationId xmlns:a16="http://schemas.microsoft.com/office/drawing/2014/main" id="{19C443D5-A7E8-280D-7328-A122AC6C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71" y="4829112"/>
            <a:ext cx="1485520" cy="36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0" descr="Norske Skog – Store norske leksikon">
            <a:extLst>
              <a:ext uri="{FF2B5EF4-FFF2-40B4-BE49-F238E27FC236}">
                <a16:creationId xmlns:a16="http://schemas.microsoft.com/office/drawing/2014/main" id="{94B9B04B-D88D-D342-EB12-0C6E2C99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87" y="5693459"/>
            <a:ext cx="1476778" cy="37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6" descr="MEDIA - N2 Applied">
            <a:extLst>
              <a:ext uri="{FF2B5EF4-FFF2-40B4-BE49-F238E27FC236}">
                <a16:creationId xmlns:a16="http://schemas.microsoft.com/office/drawing/2014/main" id="{B68CF1DF-D29D-D3C7-84A2-0F956EE6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493" y="4706935"/>
            <a:ext cx="1542239" cy="5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8">
            <a:extLst>
              <a:ext uri="{FF2B5EF4-FFF2-40B4-BE49-F238E27FC236}">
                <a16:creationId xmlns:a16="http://schemas.microsoft.com/office/drawing/2014/main" id="{B30FC184-7963-F610-F536-2DE561D0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81" y="5197012"/>
            <a:ext cx="1679451" cy="3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50" descr="Linde plc - Wikipedia">
            <a:extLst>
              <a:ext uri="{FF2B5EF4-FFF2-40B4-BE49-F238E27FC236}">
                <a16:creationId xmlns:a16="http://schemas.microsoft.com/office/drawing/2014/main" id="{AA6620B4-6795-1C2D-5A7D-596F55F0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34" y="4786553"/>
            <a:ext cx="992060" cy="49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2">
            <a:extLst>
              <a:ext uri="{FF2B5EF4-FFF2-40B4-BE49-F238E27FC236}">
                <a16:creationId xmlns:a16="http://schemas.microsoft.com/office/drawing/2014/main" id="{F2F1E204-FF05-2745-601D-1C1266F1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9" y="5628083"/>
            <a:ext cx="1131638" cy="4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0" descr="Dynea - WCTE">
            <a:extLst>
              <a:ext uri="{FF2B5EF4-FFF2-40B4-BE49-F238E27FC236}">
                <a16:creationId xmlns:a16="http://schemas.microsoft.com/office/drawing/2014/main" id="{60A23149-6CE9-69A0-B1C7-CA701ABD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38" y="5452242"/>
            <a:ext cx="852594" cy="5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6">
            <a:extLst>
              <a:ext uri="{FF2B5EF4-FFF2-40B4-BE49-F238E27FC236}">
                <a16:creationId xmlns:a16="http://schemas.microsoft.com/office/drawing/2014/main" id="{B8C136F1-E913-73B8-39E9-812A7C90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95" y="5335414"/>
            <a:ext cx="944852" cy="2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8" descr="Ranheim Paper &amp; Board / Ranheim">
            <a:extLst>
              <a:ext uri="{FF2B5EF4-FFF2-40B4-BE49-F238E27FC236}">
                <a16:creationId xmlns:a16="http://schemas.microsoft.com/office/drawing/2014/main" id="{45EFE42D-449C-2E77-B78E-76C20A33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36" y="5262988"/>
            <a:ext cx="1020592" cy="34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76" descr="Chemring Nobel AS - High Energy Materials">
            <a:extLst>
              <a:ext uri="{FF2B5EF4-FFF2-40B4-BE49-F238E27FC236}">
                <a16:creationId xmlns:a16="http://schemas.microsoft.com/office/drawing/2014/main" id="{C45CB538-5370-4D6E-547A-3B862978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9" y="4866227"/>
            <a:ext cx="1193008" cy="4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8" descr="Quantafuel Logo – RSB">
            <a:extLst>
              <a:ext uri="{FF2B5EF4-FFF2-40B4-BE49-F238E27FC236}">
                <a16:creationId xmlns:a16="http://schemas.microsoft.com/office/drawing/2014/main" id="{B56A2E9F-3BD7-90EB-48F0-62EFC9B3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27" y="5334533"/>
            <a:ext cx="683774" cy="6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xonMobil – Store norske leksikon">
            <a:extLst>
              <a:ext uri="{FF2B5EF4-FFF2-40B4-BE49-F238E27FC236}">
                <a16:creationId xmlns:a16="http://schemas.microsoft.com/office/drawing/2014/main" id="{1E10F478-FBAF-EC1C-F4E6-9E834BE9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17" y="200764"/>
            <a:ext cx="1850977" cy="71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EOS completes acquisition of INOVYN joint venture">
            <a:extLst>
              <a:ext uri="{FF2B5EF4-FFF2-40B4-BE49-F238E27FC236}">
                <a16:creationId xmlns:a16="http://schemas.microsoft.com/office/drawing/2014/main" id="{EC7573E8-27E9-FE96-4B40-87A1205C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06" y="4778257"/>
            <a:ext cx="1454392" cy="54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intershall Dea AG - Global Female Leaders summit">
            <a:extLst>
              <a:ext uri="{FF2B5EF4-FFF2-40B4-BE49-F238E27FC236}">
                <a16:creationId xmlns:a16="http://schemas.microsoft.com/office/drawing/2014/main" id="{191597F6-D08E-B5C4-ECBF-24F0E67D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19" y="849999"/>
            <a:ext cx="1242934" cy="7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0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BCD57DBC-CC00-F8C2-B7B4-D91752757945}"/>
              </a:ext>
            </a:extLst>
          </p:cNvPr>
          <p:cNvCxnSpPr>
            <a:cxnSpLocks/>
          </p:cNvCxnSpPr>
          <p:nvPr/>
        </p:nvCxnSpPr>
        <p:spPr>
          <a:xfrm>
            <a:off x="838200" y="1670444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32A2822-E568-74C9-D50C-7920464EA981}"/>
              </a:ext>
            </a:extLst>
          </p:cNvPr>
          <p:cNvSpPr txBox="1"/>
          <p:nvPr/>
        </p:nvSpPr>
        <p:spPr>
          <a:xfrm>
            <a:off x="872491" y="557643"/>
            <a:ext cx="239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Batteri-industri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2315C0FA-7F3C-E968-B40E-6C428F6CFBA9}"/>
              </a:ext>
            </a:extLst>
          </p:cNvPr>
          <p:cNvCxnSpPr>
            <a:cxnSpLocks/>
          </p:cNvCxnSpPr>
          <p:nvPr/>
        </p:nvCxnSpPr>
        <p:spPr>
          <a:xfrm>
            <a:off x="838199" y="316992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06DB323-2F86-6291-6B8E-74144BF89533}"/>
              </a:ext>
            </a:extLst>
          </p:cNvPr>
          <p:cNvSpPr txBox="1"/>
          <p:nvPr/>
        </p:nvSpPr>
        <p:spPr>
          <a:xfrm>
            <a:off x="872491" y="2191472"/>
            <a:ext cx="231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Miljøtjenester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6C39ED6D-88D4-F04F-FD31-73546CC505AB}"/>
              </a:ext>
            </a:extLst>
          </p:cNvPr>
          <p:cNvCxnSpPr>
            <a:cxnSpLocks/>
          </p:cNvCxnSpPr>
          <p:nvPr/>
        </p:nvCxnSpPr>
        <p:spPr>
          <a:xfrm>
            <a:off x="838199" y="467868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4718A2A-3357-A021-BDF2-221260D1BC7C}"/>
              </a:ext>
            </a:extLst>
          </p:cNvPr>
          <p:cNvCxnSpPr>
            <a:cxnSpLocks/>
          </p:cNvCxnSpPr>
          <p:nvPr/>
        </p:nvCxnSpPr>
        <p:spPr>
          <a:xfrm>
            <a:off x="838199" y="6187440"/>
            <a:ext cx="10290297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>
            <a:extLst>
              <a:ext uri="{FF2B5EF4-FFF2-40B4-BE49-F238E27FC236}">
                <a16:creationId xmlns:a16="http://schemas.microsoft.com/office/drawing/2014/main" id="{A74E7EA1-91A2-5762-38B7-575414528BDB}"/>
              </a:ext>
            </a:extLst>
          </p:cNvPr>
          <p:cNvSpPr txBox="1"/>
          <p:nvPr/>
        </p:nvSpPr>
        <p:spPr>
          <a:xfrm>
            <a:off x="838198" y="3695988"/>
            <a:ext cx="234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Bioteknologi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kstSylinder 43">
            <a:extLst>
              <a:ext uri="{FF2B5EF4-FFF2-40B4-BE49-F238E27FC236}">
                <a16:creationId xmlns:a16="http://schemas.microsoft.com/office/drawing/2014/main" id="{E1516F4C-A351-8CE3-03E3-B51CE631FFCF}"/>
              </a:ext>
            </a:extLst>
          </p:cNvPr>
          <p:cNvSpPr txBox="1"/>
          <p:nvPr/>
        </p:nvSpPr>
        <p:spPr>
          <a:xfrm>
            <a:off x="872491" y="5029532"/>
            <a:ext cx="200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Forbruker-varer</a:t>
            </a:r>
            <a:endParaRPr sz="2400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4" descr="FREYR Battery - Fair Cobalt Alliance">
            <a:extLst>
              <a:ext uri="{FF2B5EF4-FFF2-40B4-BE49-F238E27FC236}">
                <a16:creationId xmlns:a16="http://schemas.microsoft.com/office/drawing/2014/main" id="{6503E909-95C2-0775-868A-14560B92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6" y="263059"/>
            <a:ext cx="2025327" cy="7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Fiven - The American Ceramic Society">
            <a:extLst>
              <a:ext uri="{FF2B5EF4-FFF2-40B4-BE49-F238E27FC236}">
                <a16:creationId xmlns:a16="http://schemas.microsoft.com/office/drawing/2014/main" id="{391868E1-0D46-611B-CDB9-CA0BE5C2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5" y="285323"/>
            <a:ext cx="1839931" cy="6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Nysnø">
            <a:extLst>
              <a:ext uri="{FF2B5EF4-FFF2-40B4-BE49-F238E27FC236}">
                <a16:creationId xmlns:a16="http://schemas.microsoft.com/office/drawing/2014/main" id="{DBA66B27-7359-5087-C52A-091DFED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06" y="1053611"/>
            <a:ext cx="1867185" cy="5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Vianode">
            <a:extLst>
              <a:ext uri="{FF2B5EF4-FFF2-40B4-BE49-F238E27FC236}">
                <a16:creationId xmlns:a16="http://schemas.microsoft.com/office/drawing/2014/main" id="{FAF28C0F-275B-9D64-4497-B41798197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t="22366" r="11456" b="19861"/>
          <a:stretch/>
        </p:blipFill>
        <p:spPr bwMode="auto">
          <a:xfrm>
            <a:off x="8684461" y="578621"/>
            <a:ext cx="2392472" cy="87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 descr="Beyonder">
            <a:extLst>
              <a:ext uri="{FF2B5EF4-FFF2-40B4-BE49-F238E27FC236}">
                <a16:creationId xmlns:a16="http://schemas.microsoft.com/office/drawing/2014/main" id="{2CC1735A-7FAE-3E0B-C551-E8E5F6E6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7" y="1167635"/>
            <a:ext cx="2701114" cy="3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4" descr="Carbon Circle AS | LinkedIn">
            <a:extLst>
              <a:ext uri="{FF2B5EF4-FFF2-40B4-BE49-F238E27FC236}">
                <a16:creationId xmlns:a16="http://schemas.microsoft.com/office/drawing/2014/main" id="{6E036BBA-CC04-BF8D-C36E-FBDA4FAB0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8" b="29169"/>
          <a:stretch/>
        </p:blipFill>
        <p:spPr bwMode="auto">
          <a:xfrm>
            <a:off x="7515877" y="1741760"/>
            <a:ext cx="1423166" cy="67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The Green Supermaterial of the Future | Bergen Carbon Solutions">
            <a:extLst>
              <a:ext uri="{FF2B5EF4-FFF2-40B4-BE49-F238E27FC236}">
                <a16:creationId xmlns:a16="http://schemas.microsoft.com/office/drawing/2014/main" id="{3A89634F-8C3B-B019-FEE9-AFE87DC5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9824" r="18323" b="29813"/>
          <a:stretch/>
        </p:blipFill>
        <p:spPr bwMode="auto">
          <a:xfrm>
            <a:off x="9304067" y="2450544"/>
            <a:ext cx="1772866" cy="5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afslund Oslo Celsio">
            <a:extLst>
              <a:ext uri="{FF2B5EF4-FFF2-40B4-BE49-F238E27FC236}">
                <a16:creationId xmlns:a16="http://schemas.microsoft.com/office/drawing/2014/main" id="{B45DDB5D-E844-0610-8912-FAF0773A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01" y="2500041"/>
            <a:ext cx="1477014" cy="4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OAH-Logo-RGB-Original - Rekefjord Stone">
            <a:extLst>
              <a:ext uri="{FF2B5EF4-FFF2-40B4-BE49-F238E27FC236}">
                <a16:creationId xmlns:a16="http://schemas.microsoft.com/office/drawing/2014/main" id="{61B2FD56-756A-F88F-8D15-6CC51A6E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094" y="2470572"/>
            <a:ext cx="1927964" cy="5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0" descr="Researcher | FINN.no">
            <a:extLst>
              <a:ext uri="{FF2B5EF4-FFF2-40B4-BE49-F238E27FC236}">
                <a16:creationId xmlns:a16="http://schemas.microsoft.com/office/drawing/2014/main" id="{0DC5EAD2-9943-C4B4-389C-79AEFF56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30" y="1840609"/>
            <a:ext cx="1753140" cy="46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6" descr="Brand guide – Aker Carbon Capture">
            <a:extLst>
              <a:ext uri="{FF2B5EF4-FFF2-40B4-BE49-F238E27FC236}">
                <a16:creationId xmlns:a16="http://schemas.microsoft.com/office/drawing/2014/main" id="{D0CDC861-5325-78C5-E632-FC7ECC18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72" y="1868005"/>
            <a:ext cx="3006062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8" descr="Capsol Technologies - Norwep">
            <a:extLst>
              <a:ext uri="{FF2B5EF4-FFF2-40B4-BE49-F238E27FC236}">
                <a16:creationId xmlns:a16="http://schemas.microsoft.com/office/drawing/2014/main" id="{E573F2C6-D239-1F65-CF8B-B65F97A7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36" y="2333632"/>
            <a:ext cx="1653845" cy="6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Home - Nykode">
            <a:extLst>
              <a:ext uri="{FF2B5EF4-FFF2-40B4-BE49-F238E27FC236}">
                <a16:creationId xmlns:a16="http://schemas.microsoft.com/office/drawing/2014/main" id="{30C129C4-FE16-82D3-861B-286BE315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193" y="3332475"/>
            <a:ext cx="1380613" cy="121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4F1FF08B-AF15-54C8-5A15-6DB0D4E6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97" y="3968425"/>
            <a:ext cx="2185436" cy="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4" descr="Vectron Biosolutions to Boost Protein Production Offering with Acquisition  of Secretion Platform from T3S Technologies and $2.7M Series A Financing  Round — Dynamk Capital">
            <a:extLst>
              <a:ext uri="{FF2B5EF4-FFF2-40B4-BE49-F238E27FC236}">
                <a16:creationId xmlns:a16="http://schemas.microsoft.com/office/drawing/2014/main" id="{431B421D-8CAE-53E1-60C4-C04AD3DF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91" y="3269404"/>
            <a:ext cx="2212273" cy="58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8" descr="Zimmer &amp; Peacock AS |">
            <a:extLst>
              <a:ext uri="{FF2B5EF4-FFF2-40B4-BE49-F238E27FC236}">
                <a16:creationId xmlns:a16="http://schemas.microsoft.com/office/drawing/2014/main" id="{4BA55C2E-10EE-CAA4-CEA9-3AE9E1C1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20" y="3602216"/>
            <a:ext cx="903885" cy="67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2" descr="Bayer - Wikipedia">
            <a:extLst>
              <a:ext uri="{FF2B5EF4-FFF2-40B4-BE49-F238E27FC236}">
                <a16:creationId xmlns:a16="http://schemas.microsoft.com/office/drawing/2014/main" id="{FE8E1EE3-195B-B413-877B-0BC9A4481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5" y="3388453"/>
            <a:ext cx="1032353" cy="103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TINE.no">
            <a:extLst>
              <a:ext uri="{FF2B5EF4-FFF2-40B4-BE49-F238E27FC236}">
                <a16:creationId xmlns:a16="http://schemas.microsoft.com/office/drawing/2014/main" id="{1E378987-B36D-FEA9-F2A8-6068CCCE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5148" r="23407" b="15148"/>
          <a:stretch/>
        </p:blipFill>
        <p:spPr bwMode="auto">
          <a:xfrm>
            <a:off x="4038885" y="4967673"/>
            <a:ext cx="1182441" cy="84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2">
            <a:extLst>
              <a:ext uri="{FF2B5EF4-FFF2-40B4-BE49-F238E27FC236}">
                <a16:creationId xmlns:a16="http://schemas.microsoft.com/office/drawing/2014/main" id="{1DDB1436-D1F2-2B6E-7300-8B24FF60D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54" y="4811048"/>
            <a:ext cx="1698652" cy="11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0" descr="Logoer - Kavli Norge">
            <a:extLst>
              <a:ext uri="{FF2B5EF4-FFF2-40B4-BE49-F238E27FC236}">
                <a16:creationId xmlns:a16="http://schemas.microsoft.com/office/drawing/2014/main" id="{9D627BB3-7D59-E37F-DFAD-AA0A1C5B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357" y="4989992"/>
            <a:ext cx="1245609" cy="9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4" descr="Nortura | Home">
            <a:extLst>
              <a:ext uri="{FF2B5EF4-FFF2-40B4-BE49-F238E27FC236}">
                <a16:creationId xmlns:a16="http://schemas.microsoft.com/office/drawing/2014/main" id="{EE97EEE8-9DFB-FC3C-080E-2EDF89B2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57" y="5201957"/>
            <a:ext cx="1966412" cy="43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0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140</Words>
  <Application>Microsoft Macintosh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Jun Xing Li</dc:creator>
  <cp:lastModifiedBy>Jun Xing Li</cp:lastModifiedBy>
  <cp:revision>21</cp:revision>
  <dcterms:created xsi:type="dcterms:W3CDTF">2023-11-18T16:36:59Z</dcterms:created>
  <dcterms:modified xsi:type="dcterms:W3CDTF">2024-02-26T20:42:23Z</dcterms:modified>
</cp:coreProperties>
</file>